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687" r:id="rId2"/>
    <p:sldMasterId id="2147483691" r:id="rId3"/>
    <p:sldMasterId id="2147483707" r:id="rId4"/>
    <p:sldMasterId id="2147483715" r:id="rId5"/>
    <p:sldMasterId id="2147483723" r:id="rId6"/>
    <p:sldMasterId id="2147483768" r:id="rId7"/>
    <p:sldMasterId id="2147483739" r:id="rId8"/>
  </p:sldMasterIdLst>
  <p:notesMasterIdLst>
    <p:notesMasterId r:id="rId49"/>
  </p:notesMasterIdLst>
  <p:handoutMasterIdLst>
    <p:handoutMasterId r:id="rId50"/>
  </p:handoutMasterIdLst>
  <p:sldIdLst>
    <p:sldId id="325" r:id="rId9"/>
    <p:sldId id="350" r:id="rId10"/>
    <p:sldId id="326" r:id="rId11"/>
    <p:sldId id="327" r:id="rId12"/>
    <p:sldId id="328" r:id="rId13"/>
    <p:sldId id="329" r:id="rId14"/>
    <p:sldId id="330" r:id="rId15"/>
    <p:sldId id="332" r:id="rId16"/>
    <p:sldId id="361" r:id="rId17"/>
    <p:sldId id="333" r:id="rId18"/>
    <p:sldId id="334" r:id="rId19"/>
    <p:sldId id="335" r:id="rId20"/>
    <p:sldId id="336" r:id="rId21"/>
    <p:sldId id="337" r:id="rId22"/>
    <p:sldId id="338" r:id="rId23"/>
    <p:sldId id="339" r:id="rId24"/>
    <p:sldId id="331" r:id="rId25"/>
    <p:sldId id="351" r:id="rId26"/>
    <p:sldId id="340" r:id="rId27"/>
    <p:sldId id="342" r:id="rId28"/>
    <p:sldId id="366" r:id="rId29"/>
    <p:sldId id="343" r:id="rId30"/>
    <p:sldId id="344" r:id="rId31"/>
    <p:sldId id="341" r:id="rId32"/>
    <p:sldId id="365" r:id="rId33"/>
    <p:sldId id="348" r:id="rId34"/>
    <p:sldId id="362" r:id="rId35"/>
    <p:sldId id="363" r:id="rId36"/>
    <p:sldId id="364" r:id="rId37"/>
    <p:sldId id="352" r:id="rId38"/>
    <p:sldId id="345" r:id="rId39"/>
    <p:sldId id="346" r:id="rId40"/>
    <p:sldId id="347" r:id="rId41"/>
    <p:sldId id="353" r:id="rId42"/>
    <p:sldId id="354" r:id="rId43"/>
    <p:sldId id="356" r:id="rId44"/>
    <p:sldId id="357" r:id="rId45"/>
    <p:sldId id="358" r:id="rId46"/>
    <p:sldId id="359" r:id="rId47"/>
    <p:sldId id="360" r:id="rId48"/>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58">
          <p15:clr>
            <a:srgbClr val="A4A3A4"/>
          </p15:clr>
        </p15:guide>
        <p15:guide id="2" orient="horz" pos="1579">
          <p15:clr>
            <a:srgbClr val="A4A3A4"/>
          </p15:clr>
        </p15:guide>
        <p15:guide id="3" orient="horz" pos="3297">
          <p15:clr>
            <a:srgbClr val="A4A3A4"/>
          </p15:clr>
        </p15:guide>
        <p15:guide id="4" orient="horz" pos="3879">
          <p15:clr>
            <a:srgbClr val="A4A3A4"/>
          </p15:clr>
        </p15:guide>
        <p15:guide id="5" orient="horz" pos="1436">
          <p15:clr>
            <a:srgbClr val="A4A3A4"/>
          </p15:clr>
        </p15:guide>
        <p15:guide id="6" orient="horz" pos="582">
          <p15:clr>
            <a:srgbClr val="A4A3A4"/>
          </p15:clr>
        </p15:guide>
        <p15:guide id="7" pos="4265">
          <p15:clr>
            <a:srgbClr val="A4A3A4"/>
          </p15:clr>
        </p15:guide>
        <p15:guide id="8" pos="4718">
          <p15:clr>
            <a:srgbClr val="A4A3A4"/>
          </p15:clr>
        </p15:guide>
        <p15:guide id="9" pos="3082">
          <p15:clr>
            <a:srgbClr val="A4A3A4"/>
          </p15:clr>
        </p15:guide>
        <p15:guide id="10" pos="5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FF"/>
    <a:srgbClr val="545454"/>
    <a:srgbClr val="CCECFF"/>
    <a:srgbClr val="99CCFF"/>
    <a:srgbClr val="CCFF99"/>
    <a:srgbClr val="99FF66"/>
    <a:srgbClr val="00CC66"/>
    <a:srgbClr val="FFFFFF"/>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2" autoAdjust="0"/>
    <p:restoredTop sz="99847" autoAdjust="0"/>
  </p:normalViewPr>
  <p:slideViewPr>
    <p:cSldViewPr snapToGrid="0">
      <p:cViewPr>
        <p:scale>
          <a:sx n="100" d="100"/>
          <a:sy n="100" d="100"/>
        </p:scale>
        <p:origin x="-288" y="-138"/>
      </p:cViewPr>
      <p:guideLst>
        <p:guide orient="horz" pos="3958"/>
        <p:guide orient="horz" pos="1579"/>
        <p:guide orient="horz" pos="3297"/>
        <p:guide orient="horz" pos="3879"/>
        <p:guide orient="horz" pos="1436"/>
        <p:guide orient="horz" pos="582"/>
        <p:guide pos="4265"/>
        <p:guide pos="4718"/>
        <p:guide pos="3082"/>
        <p:guide pos="558"/>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5" y="0"/>
            <a:ext cx="2945659" cy="496332"/>
          </a:xfrm>
          <a:prstGeom prst="rect">
            <a:avLst/>
          </a:prstGeom>
        </p:spPr>
        <p:txBody>
          <a:bodyPr vert="horz" lIns="91440" tIns="45720" rIns="91440" bIns="45720" rtlCol="0"/>
          <a:lstStyle>
            <a:lvl1pPr algn="r">
              <a:defRPr sz="1200"/>
            </a:lvl1pPr>
          </a:lstStyle>
          <a:p>
            <a:fld id="{FCCBECD2-53CA-F449-94B0-CA23D7EA2613}" type="datetimeFigureOut">
              <a:rPr lang="de-DE" smtClean="0"/>
              <a:t>08.05.2019</a:t>
            </a:fld>
            <a:endParaRPr lang="de-DE"/>
          </a:p>
        </p:txBody>
      </p:sp>
      <p:sp>
        <p:nvSpPr>
          <p:cNvPr id="4" name="Fußzeilenplatzhalt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5" y="9428584"/>
            <a:ext cx="2945659" cy="496332"/>
          </a:xfrm>
          <a:prstGeom prst="rect">
            <a:avLst/>
          </a:prstGeom>
        </p:spPr>
        <p:txBody>
          <a:bodyPr vert="horz" lIns="91440" tIns="45720" rIns="91440" bIns="45720" rtlCol="0" anchor="b"/>
          <a:lstStyle>
            <a:lvl1pPr algn="r">
              <a:defRPr sz="1200"/>
            </a:lvl1pPr>
          </a:lstStyle>
          <a:p>
            <a:fld id="{C69B0B8D-4FA7-D445-B096-4F5C2EA5C037}" type="slidenum">
              <a:rPr lang="de-DE" smtClean="0"/>
              <a:t>‹Nr.›</a:t>
            </a:fld>
            <a:endParaRPr lang="de-DE"/>
          </a:p>
        </p:txBody>
      </p:sp>
    </p:spTree>
    <p:extLst>
      <p:ext uri="{BB962C8B-B14F-4D97-AF65-F5344CB8AC3E}">
        <p14:creationId xmlns:p14="http://schemas.microsoft.com/office/powerpoint/2010/main" val="1249782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A5F0B880-A86D-B849-90B9-925B18BAEB9A}" type="datetimeFigureOut">
              <a:rPr lang="de-DE" smtClean="0"/>
              <a:t>08.05.2019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5" y="9428584"/>
            <a:ext cx="2945659" cy="496332"/>
          </a:xfrm>
          <a:prstGeom prst="rect">
            <a:avLst/>
          </a:prstGeom>
        </p:spPr>
        <p:txBody>
          <a:bodyPr vert="horz" lIns="91440" tIns="45720" rIns="91440" bIns="45720" rtlCol="0" anchor="b"/>
          <a:lstStyle>
            <a:lvl1pPr algn="r">
              <a:defRPr sz="1200"/>
            </a:lvl1pPr>
          </a:lstStyle>
          <a:p>
            <a:fld id="{86103D13-0C5B-7642-9A24-67F744C2904C}" type="slidenum">
              <a:rPr lang="de-DE" smtClean="0"/>
              <a:t>‹Nr.›</a:t>
            </a:fld>
            <a:endParaRPr lang="de-DE"/>
          </a:p>
        </p:txBody>
      </p:sp>
    </p:spTree>
    <p:extLst>
      <p:ext uri="{BB962C8B-B14F-4D97-AF65-F5344CB8AC3E}">
        <p14:creationId xmlns:p14="http://schemas.microsoft.com/office/powerpoint/2010/main" val="26139984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pic>
        <p:nvPicPr>
          <p:cNvPr id="15" name="Bild 14" descr="orange Kopi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4" name="Gerade Verbindung 3"/>
          <p:cNvCxnSpPr/>
          <p:nvPr userDrawn="1"/>
        </p:nvCxnSpPr>
        <p:spPr>
          <a:xfrm>
            <a:off x="0" y="4572584"/>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4"/>
          <p:cNvCxnSpPr/>
          <p:nvPr userDrawn="1"/>
        </p:nvCxnSpPr>
        <p:spPr>
          <a:xfrm>
            <a:off x="0" y="6288376"/>
            <a:ext cx="9144000" cy="0"/>
          </a:xfrm>
          <a:prstGeom prst="line">
            <a:avLst/>
          </a:prstGeom>
          <a:ln>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6" name="Textplatzhalter 18"/>
          <p:cNvSpPr>
            <a:spLocks noGrp="1"/>
          </p:cNvSpPr>
          <p:nvPr>
            <p:ph type="body" sz="quarter" idx="10" hasCustomPrompt="1"/>
          </p:nvPr>
        </p:nvSpPr>
        <p:spPr>
          <a:xfrm>
            <a:off x="527757" y="2288828"/>
            <a:ext cx="8082296" cy="2037640"/>
          </a:xfrm>
          <a:prstGeom prst="rect">
            <a:avLst/>
          </a:prstGeom>
        </p:spPr>
        <p:txBody>
          <a:bodyPr vert="horz"/>
          <a:lstStyle>
            <a:lvl1pPr marL="0" indent="0">
              <a:spcBef>
                <a:spcPts val="0"/>
              </a:spcBef>
              <a:buNone/>
              <a:defRPr sz="4400" baseline="0">
                <a:solidFill>
                  <a:schemeClr val="bg1"/>
                </a:solidFill>
                <a:latin typeface="Arial"/>
                <a:cs typeface="Arial"/>
              </a:defRPr>
            </a:lvl1pPr>
          </a:lstStyle>
          <a:p>
            <a:r>
              <a:rPr lang="de-DE" sz="4400" kern="0" spc="110" noProof="0" dirty="0">
                <a:solidFill>
                  <a:schemeClr val="bg1"/>
                </a:solidFill>
                <a:latin typeface="Arial"/>
                <a:cs typeface="Arial"/>
              </a:rPr>
              <a:t>Titel Veranstaltung, 1-3 Zeilen</a:t>
            </a:r>
          </a:p>
        </p:txBody>
      </p:sp>
      <p:sp>
        <p:nvSpPr>
          <p:cNvPr id="8" name="Textplatzhalter 8"/>
          <p:cNvSpPr>
            <a:spLocks noGrp="1"/>
          </p:cNvSpPr>
          <p:nvPr>
            <p:ph type="body" sz="quarter" idx="11" hasCustomPrompt="1"/>
          </p:nvPr>
        </p:nvSpPr>
        <p:spPr>
          <a:xfrm>
            <a:off x="527413" y="4658694"/>
            <a:ext cx="8081962" cy="1073110"/>
          </a:xfrm>
          <a:prstGeom prst="rect">
            <a:avLst/>
          </a:prstGeom>
        </p:spPr>
        <p:txBody>
          <a:bodyPr vert="horz"/>
          <a:lstStyle>
            <a:lvl1pPr marL="0" marR="0" indent="0" algn="l" defTabSz="457200" rtl="0" eaLnBrk="1" fontAlgn="auto" latinLnBrk="0" hangingPunct="1">
              <a:lnSpc>
                <a:spcPts val="2160"/>
              </a:lnSpc>
              <a:spcBef>
                <a:spcPts val="0"/>
              </a:spcBef>
              <a:spcAft>
                <a:spcPts val="0"/>
              </a:spcAft>
              <a:buClrTx/>
              <a:buSzTx/>
              <a:buFont typeface="Arial"/>
              <a:buNone/>
              <a:tabLst/>
              <a:defRPr sz="1800" spc="110" baseline="0">
                <a:solidFill>
                  <a:schemeClr val="tx1"/>
                </a:solidFill>
                <a:latin typeface="Arial"/>
              </a:defRPr>
            </a:lvl1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r>
              <a:rPr lang="de-DE" dirty="0"/>
              <a:t>Untertitel, 1-3 Zeilen</a:t>
            </a:r>
          </a:p>
        </p:txBody>
      </p:sp>
    </p:spTree>
    <p:extLst>
      <p:ext uri="{BB962C8B-B14F-4D97-AF65-F5344CB8AC3E}">
        <p14:creationId xmlns:p14="http://schemas.microsoft.com/office/powerpoint/2010/main" val="164528487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03">
    <p:spTree>
      <p:nvGrpSpPr>
        <p:cNvPr id="1" name=""/>
        <p:cNvGrpSpPr/>
        <p:nvPr/>
      </p:nvGrpSpPr>
      <p:grpSpPr>
        <a:xfrm>
          <a:off x="0" y="0"/>
          <a:ext cx="0" cy="0"/>
          <a:chOff x="0" y="0"/>
          <a:chExt cx="0" cy="0"/>
        </a:xfrm>
      </p:grpSpPr>
      <p:sp>
        <p:nvSpPr>
          <p:cNvPr id="49" name="Rechteck 48"/>
          <p:cNvSpPr/>
          <p:nvPr userDrawn="1"/>
        </p:nvSpPr>
        <p:spPr>
          <a:xfrm flipH="1">
            <a:off x="0" y="2289467"/>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0" name="Gruppierung 49"/>
          <p:cNvGrpSpPr/>
          <p:nvPr userDrawn="1"/>
        </p:nvGrpSpPr>
        <p:grpSpPr>
          <a:xfrm>
            <a:off x="0" y="1142999"/>
            <a:ext cx="9144000" cy="4575760"/>
            <a:chOff x="0" y="1142999"/>
            <a:chExt cx="9144000" cy="4575760"/>
          </a:xfrm>
        </p:grpSpPr>
        <p:cxnSp>
          <p:nvCxnSpPr>
            <p:cNvPr id="51" name="Gerade Verbindung 50"/>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61" name="Gerade Verbindung 60"/>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9857268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04">
    <p:spTree>
      <p:nvGrpSpPr>
        <p:cNvPr id="1" name=""/>
        <p:cNvGrpSpPr/>
        <p:nvPr/>
      </p:nvGrpSpPr>
      <p:grpSpPr>
        <a:xfrm>
          <a:off x="0" y="0"/>
          <a:ext cx="0" cy="0"/>
          <a:chOff x="0" y="0"/>
          <a:chExt cx="0" cy="0"/>
        </a:xfrm>
      </p:grpSpPr>
      <p:sp>
        <p:nvSpPr>
          <p:cNvPr id="49" name="Rechteck 48"/>
          <p:cNvSpPr/>
          <p:nvPr userDrawn="1"/>
        </p:nvSpPr>
        <p:spPr>
          <a:xfrm flipH="1">
            <a:off x="0" y="2860675"/>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0" name="Gruppierung 49"/>
          <p:cNvGrpSpPr/>
          <p:nvPr userDrawn="1"/>
        </p:nvGrpSpPr>
        <p:grpSpPr>
          <a:xfrm>
            <a:off x="0" y="1142999"/>
            <a:ext cx="9144000" cy="4575760"/>
            <a:chOff x="0" y="1142999"/>
            <a:chExt cx="9144000" cy="4575760"/>
          </a:xfrm>
        </p:grpSpPr>
        <p:cxnSp>
          <p:nvCxnSpPr>
            <p:cNvPr id="51" name="Gerade Verbindung 50"/>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61" name="Gerade Verbindung 60"/>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139041199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05">
    <p:spTree>
      <p:nvGrpSpPr>
        <p:cNvPr id="1" name=""/>
        <p:cNvGrpSpPr/>
        <p:nvPr/>
      </p:nvGrpSpPr>
      <p:grpSpPr>
        <a:xfrm>
          <a:off x="0" y="0"/>
          <a:ext cx="0" cy="0"/>
          <a:chOff x="0" y="0"/>
          <a:chExt cx="0" cy="0"/>
        </a:xfrm>
      </p:grpSpPr>
      <p:sp>
        <p:nvSpPr>
          <p:cNvPr id="43" name="Rechteck 42"/>
          <p:cNvSpPr/>
          <p:nvPr userDrawn="1"/>
        </p:nvSpPr>
        <p:spPr>
          <a:xfrm flipH="1">
            <a:off x="0" y="3431883"/>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44" name="Gruppierung 43"/>
          <p:cNvGrpSpPr/>
          <p:nvPr userDrawn="1"/>
        </p:nvGrpSpPr>
        <p:grpSpPr>
          <a:xfrm>
            <a:off x="0" y="1142999"/>
            <a:ext cx="9144000" cy="4575760"/>
            <a:chOff x="0" y="1142999"/>
            <a:chExt cx="9144000" cy="4575760"/>
          </a:xfrm>
        </p:grpSpPr>
        <p:cxnSp>
          <p:nvCxnSpPr>
            <p:cNvPr id="45" name="Gerade Verbindung 44"/>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5" name="Gerade Verbindung 54"/>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24168224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06">
    <p:spTree>
      <p:nvGrpSpPr>
        <p:cNvPr id="1" name=""/>
        <p:cNvGrpSpPr/>
        <p:nvPr/>
      </p:nvGrpSpPr>
      <p:grpSpPr>
        <a:xfrm>
          <a:off x="0" y="0"/>
          <a:ext cx="0" cy="0"/>
          <a:chOff x="0" y="0"/>
          <a:chExt cx="0" cy="0"/>
        </a:xfrm>
      </p:grpSpPr>
      <p:sp>
        <p:nvSpPr>
          <p:cNvPr id="21" name="Rechteck 20"/>
          <p:cNvSpPr/>
          <p:nvPr userDrawn="1"/>
        </p:nvSpPr>
        <p:spPr>
          <a:xfrm flipH="1">
            <a:off x="0" y="4003967"/>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2" name="Gruppierung 31"/>
          <p:cNvGrpSpPr/>
          <p:nvPr userDrawn="1"/>
        </p:nvGrpSpPr>
        <p:grpSpPr>
          <a:xfrm>
            <a:off x="0" y="1142999"/>
            <a:ext cx="9144000" cy="4575760"/>
            <a:chOff x="0" y="1142999"/>
            <a:chExt cx="9144000" cy="4575760"/>
          </a:xfrm>
        </p:grpSpPr>
        <p:cxnSp>
          <p:nvCxnSpPr>
            <p:cNvPr id="33" name="Gerade Verbindung 3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4" name="Gerade Verbindung 53"/>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61524274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07">
    <p:spTree>
      <p:nvGrpSpPr>
        <p:cNvPr id="1" name=""/>
        <p:cNvGrpSpPr/>
        <p:nvPr/>
      </p:nvGrpSpPr>
      <p:grpSpPr>
        <a:xfrm>
          <a:off x="0" y="0"/>
          <a:ext cx="0" cy="0"/>
          <a:chOff x="0" y="0"/>
          <a:chExt cx="0" cy="0"/>
        </a:xfrm>
      </p:grpSpPr>
      <p:sp>
        <p:nvSpPr>
          <p:cNvPr id="3" name="Rechteck 2"/>
          <p:cNvSpPr/>
          <p:nvPr userDrawn="1"/>
        </p:nvSpPr>
        <p:spPr>
          <a:xfrm flipH="1">
            <a:off x="0" y="4571051"/>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1" name="Gruppierung 10"/>
          <p:cNvGrpSpPr/>
          <p:nvPr userDrawn="1"/>
        </p:nvGrpSpPr>
        <p:grpSpPr>
          <a:xfrm>
            <a:off x="0" y="1142999"/>
            <a:ext cx="9144000" cy="4575760"/>
            <a:chOff x="0" y="1142999"/>
            <a:chExt cx="9144000" cy="4575760"/>
          </a:xfrm>
        </p:grpSpPr>
        <p:cxnSp>
          <p:nvCxnSpPr>
            <p:cNvPr id="12" name="Gerade Verbindung 11"/>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23" name="Gerade Verbindung 22"/>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2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2"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24"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76335314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08">
    <p:spTree>
      <p:nvGrpSpPr>
        <p:cNvPr id="1" name=""/>
        <p:cNvGrpSpPr/>
        <p:nvPr/>
      </p:nvGrpSpPr>
      <p:grpSpPr>
        <a:xfrm>
          <a:off x="0" y="0"/>
          <a:ext cx="0" cy="0"/>
          <a:chOff x="0" y="0"/>
          <a:chExt cx="0" cy="0"/>
        </a:xfrm>
      </p:grpSpPr>
      <p:sp>
        <p:nvSpPr>
          <p:cNvPr id="3" name="Rechteck 2"/>
          <p:cNvSpPr/>
          <p:nvPr userDrawn="1"/>
        </p:nvSpPr>
        <p:spPr>
          <a:xfrm flipH="1">
            <a:off x="0" y="5142259"/>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6" name="Gruppierung 5"/>
          <p:cNvGrpSpPr/>
          <p:nvPr userDrawn="1"/>
        </p:nvGrpSpPr>
        <p:grpSpPr>
          <a:xfrm>
            <a:off x="0" y="1142999"/>
            <a:ext cx="9144000" cy="4575760"/>
            <a:chOff x="0" y="1142999"/>
            <a:chExt cx="9144000" cy="4575760"/>
          </a:xfrm>
        </p:grpSpPr>
        <p:cxnSp>
          <p:nvCxnSpPr>
            <p:cNvPr id="7" name="Gerade Verbindung 6"/>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6" name="Gerade Verbindung 15"/>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99276344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09">
    <p:spTree>
      <p:nvGrpSpPr>
        <p:cNvPr id="1" name=""/>
        <p:cNvGrpSpPr/>
        <p:nvPr/>
      </p:nvGrpSpPr>
      <p:grpSpPr>
        <a:xfrm>
          <a:off x="0" y="0"/>
          <a:ext cx="0" cy="0"/>
          <a:chOff x="0" y="0"/>
          <a:chExt cx="0" cy="0"/>
        </a:xfrm>
      </p:grpSpPr>
      <p:sp>
        <p:nvSpPr>
          <p:cNvPr id="3" name="Rechteck 2"/>
          <p:cNvSpPr/>
          <p:nvPr userDrawn="1"/>
        </p:nvSpPr>
        <p:spPr>
          <a:xfrm flipH="1">
            <a:off x="0" y="5717168"/>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6" name="Gruppierung 5"/>
          <p:cNvGrpSpPr/>
          <p:nvPr userDrawn="1"/>
        </p:nvGrpSpPr>
        <p:grpSpPr>
          <a:xfrm>
            <a:off x="0" y="1142999"/>
            <a:ext cx="9144000" cy="4575760"/>
            <a:chOff x="0" y="1142999"/>
            <a:chExt cx="9144000" cy="4575760"/>
          </a:xfrm>
        </p:grpSpPr>
        <p:cxnSp>
          <p:nvCxnSpPr>
            <p:cNvPr id="7" name="Gerade Verbindung 6"/>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6" name="Gerade Verbindung 15"/>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83122714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 gesamt">
    <p:spTree>
      <p:nvGrpSpPr>
        <p:cNvPr id="1" name=""/>
        <p:cNvGrpSpPr/>
        <p:nvPr/>
      </p:nvGrpSpPr>
      <p:grpSpPr>
        <a:xfrm>
          <a:off x="0" y="0"/>
          <a:ext cx="0" cy="0"/>
          <a:chOff x="0" y="0"/>
          <a:chExt cx="0" cy="0"/>
        </a:xfrm>
      </p:grpSpPr>
      <p:grpSp>
        <p:nvGrpSpPr>
          <p:cNvPr id="19" name="Gruppierung 18"/>
          <p:cNvGrpSpPr/>
          <p:nvPr userDrawn="1"/>
        </p:nvGrpSpPr>
        <p:grpSpPr>
          <a:xfrm>
            <a:off x="0" y="1142999"/>
            <a:ext cx="9144000" cy="4575760"/>
            <a:chOff x="0" y="1142999"/>
            <a:chExt cx="9144000" cy="4575760"/>
          </a:xfrm>
        </p:grpSpPr>
        <p:cxnSp>
          <p:nvCxnSpPr>
            <p:cNvPr id="20" name="Gerade Verbindung 19"/>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41" name="Gerade Verbindung 40"/>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7"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175772777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3" name="Rechteck 2"/>
          <p:cNvSpPr/>
          <p:nvPr userDrawn="1"/>
        </p:nvSpPr>
        <p:spPr>
          <a:xfrm flipH="1">
            <a:off x="0" y="1147259"/>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0" name="Gruppierung 19"/>
          <p:cNvGrpSpPr/>
          <p:nvPr userDrawn="1"/>
        </p:nvGrpSpPr>
        <p:grpSpPr>
          <a:xfrm>
            <a:off x="0" y="1142999"/>
            <a:ext cx="9144000" cy="4575760"/>
            <a:chOff x="0" y="1142999"/>
            <a:chExt cx="9144000" cy="4575760"/>
          </a:xfrm>
        </p:grpSpPr>
        <p:cxnSp>
          <p:nvCxnSpPr>
            <p:cNvPr id="21" name="Gerade Verbindung 20"/>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40" name="Gerade Verbindung 39"/>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2" name="Textfeld 1"/>
          <p:cNvSpPr txBox="1"/>
          <p:nvPr userDrawn="1"/>
        </p:nvSpPr>
        <p:spPr>
          <a:xfrm>
            <a:off x="1407264" y="3037513"/>
            <a:ext cx="184666" cy="369332"/>
          </a:xfrm>
          <a:prstGeom prst="rect">
            <a:avLst/>
          </a:prstGeom>
          <a:noFill/>
        </p:spPr>
        <p:txBody>
          <a:bodyPr wrap="none" rtlCol="0">
            <a:spAutoFit/>
          </a:bodyPr>
          <a:lstStyle/>
          <a:p>
            <a:endParaRPr lang="de-DE"/>
          </a:p>
        </p:txBody>
      </p:sp>
      <p:sp>
        <p:nvSpPr>
          <p:cNvPr id="23"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4"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58555333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21" name="Rechteck 20"/>
          <p:cNvSpPr/>
          <p:nvPr userDrawn="1"/>
        </p:nvSpPr>
        <p:spPr>
          <a:xfrm flipH="1">
            <a:off x="0" y="1718259"/>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2" name="Gruppierung 21"/>
          <p:cNvGrpSpPr/>
          <p:nvPr userDrawn="1"/>
        </p:nvGrpSpPr>
        <p:grpSpPr>
          <a:xfrm>
            <a:off x="0" y="1142999"/>
            <a:ext cx="9144000" cy="4575760"/>
            <a:chOff x="0" y="1142999"/>
            <a:chExt cx="9144000" cy="4575760"/>
          </a:xfrm>
        </p:grpSpPr>
        <p:cxnSp>
          <p:nvCxnSpPr>
            <p:cNvPr id="23" name="Gerade Verbindung 2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32" name="Gerade Verbindung 31"/>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0706212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u">
    <p:spTree>
      <p:nvGrpSpPr>
        <p:cNvPr id="1" name=""/>
        <p:cNvGrpSpPr/>
        <p:nvPr/>
      </p:nvGrpSpPr>
      <p:grpSpPr>
        <a:xfrm>
          <a:off x="0" y="0"/>
          <a:ext cx="0" cy="0"/>
          <a:chOff x="0" y="0"/>
          <a:chExt cx="0" cy="0"/>
        </a:xfrm>
      </p:grpSpPr>
      <p:pic>
        <p:nvPicPr>
          <p:cNvPr id="14" name="Bild 13" descr="blau Kopi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4" name="Gerade Verbindung 3"/>
          <p:cNvCxnSpPr/>
          <p:nvPr userDrawn="1"/>
        </p:nvCxnSpPr>
        <p:spPr>
          <a:xfrm>
            <a:off x="0" y="4572584"/>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platzhalter 8"/>
          <p:cNvSpPr>
            <a:spLocks noGrp="1"/>
          </p:cNvSpPr>
          <p:nvPr>
            <p:ph type="body" sz="quarter" idx="11" hasCustomPrompt="1"/>
          </p:nvPr>
        </p:nvSpPr>
        <p:spPr>
          <a:xfrm>
            <a:off x="527413" y="4658694"/>
            <a:ext cx="8081962" cy="1073110"/>
          </a:xfrm>
          <a:prstGeom prst="rect">
            <a:avLst/>
          </a:prstGeom>
        </p:spPr>
        <p:txBody>
          <a:bodyPr vert="horz"/>
          <a:lstStyle>
            <a:lvl1pPr marL="0" marR="0" indent="0" algn="l" defTabSz="457200" rtl="0" eaLnBrk="1" fontAlgn="auto" latinLnBrk="0" hangingPunct="1">
              <a:lnSpc>
                <a:spcPts val="2160"/>
              </a:lnSpc>
              <a:spcBef>
                <a:spcPts val="0"/>
              </a:spcBef>
              <a:spcAft>
                <a:spcPts val="0"/>
              </a:spcAft>
              <a:buClrTx/>
              <a:buSzTx/>
              <a:buFont typeface="Arial"/>
              <a:buNone/>
              <a:tabLst/>
              <a:defRPr sz="1800" spc="110" baseline="0">
                <a:solidFill>
                  <a:schemeClr val="bg1"/>
                </a:solidFill>
                <a:latin typeface="Arial"/>
              </a:defRPr>
            </a:lvl1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r>
              <a:rPr lang="de-DE" dirty="0"/>
              <a:t>Untertitel, 1-3 Zeilen</a:t>
            </a:r>
          </a:p>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lang="de-DE" dirty="0"/>
          </a:p>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lang="de-DE" dirty="0"/>
          </a:p>
        </p:txBody>
      </p:sp>
      <p:sp>
        <p:nvSpPr>
          <p:cNvPr id="6" name="Textplatzhalter 18"/>
          <p:cNvSpPr>
            <a:spLocks noGrp="1"/>
          </p:cNvSpPr>
          <p:nvPr>
            <p:ph type="body" sz="quarter" idx="10" hasCustomPrompt="1"/>
          </p:nvPr>
        </p:nvSpPr>
        <p:spPr>
          <a:xfrm>
            <a:off x="527757" y="2288828"/>
            <a:ext cx="8082296" cy="2037640"/>
          </a:xfrm>
          <a:prstGeom prst="rect">
            <a:avLst/>
          </a:prstGeom>
        </p:spPr>
        <p:txBody>
          <a:bodyPr vert="horz"/>
          <a:lstStyle>
            <a:lvl1pPr marL="0" indent="0">
              <a:spcBef>
                <a:spcPts val="0"/>
              </a:spcBef>
              <a:buNone/>
              <a:defRPr sz="4400" baseline="0">
                <a:solidFill>
                  <a:schemeClr val="bg1"/>
                </a:solidFill>
                <a:latin typeface="Arial"/>
                <a:cs typeface="Arial"/>
              </a:defRPr>
            </a:lvl1pPr>
          </a:lstStyle>
          <a:p>
            <a:r>
              <a:rPr lang="de-DE" sz="4400" kern="0" spc="110" noProof="0" dirty="0">
                <a:solidFill>
                  <a:schemeClr val="bg1"/>
                </a:solidFill>
                <a:latin typeface="Arial"/>
                <a:cs typeface="Arial"/>
              </a:rPr>
              <a:t>Titel Veranstaltung, 1-3 Zeilen</a:t>
            </a:r>
          </a:p>
        </p:txBody>
      </p:sp>
      <p:cxnSp>
        <p:nvCxnSpPr>
          <p:cNvPr id="7" name="Gerade Verbindung 6"/>
          <p:cNvCxnSpPr/>
          <p:nvPr userDrawn="1"/>
        </p:nvCxnSpPr>
        <p:spPr>
          <a:xfrm>
            <a:off x="0" y="6288376"/>
            <a:ext cx="9144000" cy="0"/>
          </a:xfrm>
          <a:prstGeom prst="line">
            <a:avLst/>
          </a:prstGeom>
          <a:ln>
            <a:solidFill>
              <a:srgbClr val="E4771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624649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03">
    <p:spTree>
      <p:nvGrpSpPr>
        <p:cNvPr id="1" name=""/>
        <p:cNvGrpSpPr/>
        <p:nvPr/>
      </p:nvGrpSpPr>
      <p:grpSpPr>
        <a:xfrm>
          <a:off x="0" y="0"/>
          <a:ext cx="0" cy="0"/>
          <a:chOff x="0" y="0"/>
          <a:chExt cx="0" cy="0"/>
        </a:xfrm>
      </p:grpSpPr>
      <p:sp>
        <p:nvSpPr>
          <p:cNvPr id="31" name="Rechteck 30"/>
          <p:cNvSpPr/>
          <p:nvPr userDrawn="1"/>
        </p:nvSpPr>
        <p:spPr>
          <a:xfrm flipH="1">
            <a:off x="0" y="2289467"/>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42" name="Gruppierung 41"/>
          <p:cNvGrpSpPr/>
          <p:nvPr userDrawn="1"/>
        </p:nvGrpSpPr>
        <p:grpSpPr>
          <a:xfrm>
            <a:off x="0" y="1142999"/>
            <a:ext cx="9144000" cy="4575760"/>
            <a:chOff x="0" y="1142999"/>
            <a:chExt cx="9144000" cy="4575760"/>
          </a:xfrm>
        </p:grpSpPr>
        <p:cxnSp>
          <p:nvCxnSpPr>
            <p:cNvPr id="43" name="Gerade Verbindung 4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2" name="Gerade Verbindung 51"/>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181635464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04">
    <p:spTree>
      <p:nvGrpSpPr>
        <p:cNvPr id="1" name=""/>
        <p:cNvGrpSpPr/>
        <p:nvPr/>
      </p:nvGrpSpPr>
      <p:grpSpPr>
        <a:xfrm>
          <a:off x="0" y="0"/>
          <a:ext cx="0" cy="0"/>
          <a:chOff x="0" y="0"/>
          <a:chExt cx="0" cy="0"/>
        </a:xfrm>
      </p:grpSpPr>
      <p:sp>
        <p:nvSpPr>
          <p:cNvPr id="41" name="Rechteck 40"/>
          <p:cNvSpPr/>
          <p:nvPr userDrawn="1"/>
        </p:nvSpPr>
        <p:spPr>
          <a:xfrm flipH="1">
            <a:off x="0" y="2860675"/>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42" name="Gruppierung 41"/>
          <p:cNvGrpSpPr/>
          <p:nvPr userDrawn="1"/>
        </p:nvGrpSpPr>
        <p:grpSpPr>
          <a:xfrm>
            <a:off x="0" y="1142999"/>
            <a:ext cx="9144000" cy="4575760"/>
            <a:chOff x="0" y="1142999"/>
            <a:chExt cx="9144000" cy="4575760"/>
          </a:xfrm>
        </p:grpSpPr>
        <p:cxnSp>
          <p:nvCxnSpPr>
            <p:cNvPr id="43" name="Gerade Verbindung 4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2" name="Gerade Verbindung 51"/>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73580778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05">
    <p:spTree>
      <p:nvGrpSpPr>
        <p:cNvPr id="1" name=""/>
        <p:cNvGrpSpPr/>
        <p:nvPr/>
      </p:nvGrpSpPr>
      <p:grpSpPr>
        <a:xfrm>
          <a:off x="0" y="0"/>
          <a:ext cx="0" cy="0"/>
          <a:chOff x="0" y="0"/>
          <a:chExt cx="0" cy="0"/>
        </a:xfrm>
      </p:grpSpPr>
      <p:sp>
        <p:nvSpPr>
          <p:cNvPr id="55" name="Rechteck 54"/>
          <p:cNvSpPr/>
          <p:nvPr userDrawn="1"/>
        </p:nvSpPr>
        <p:spPr>
          <a:xfrm flipH="1">
            <a:off x="0" y="3431883"/>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6" name="Gruppierung 55"/>
          <p:cNvGrpSpPr/>
          <p:nvPr userDrawn="1"/>
        </p:nvGrpSpPr>
        <p:grpSpPr>
          <a:xfrm>
            <a:off x="0" y="1142999"/>
            <a:ext cx="9144000" cy="4575760"/>
            <a:chOff x="0" y="1142999"/>
            <a:chExt cx="9144000" cy="4575760"/>
          </a:xfrm>
        </p:grpSpPr>
        <p:cxnSp>
          <p:nvCxnSpPr>
            <p:cNvPr id="57" name="Gerade Verbindung 56"/>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Gerade Verbindung 60"/>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Gerade Verbindung 61"/>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Gerade Verbindung 62"/>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Gerade Verbindung 63"/>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Gerade Verbindung 64"/>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66" name="Gerade Verbindung 65"/>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2555855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06">
    <p:spTree>
      <p:nvGrpSpPr>
        <p:cNvPr id="1" name=""/>
        <p:cNvGrpSpPr/>
        <p:nvPr/>
      </p:nvGrpSpPr>
      <p:grpSpPr>
        <a:xfrm>
          <a:off x="0" y="0"/>
          <a:ext cx="0" cy="0"/>
          <a:chOff x="0" y="0"/>
          <a:chExt cx="0" cy="0"/>
        </a:xfrm>
      </p:grpSpPr>
      <p:sp>
        <p:nvSpPr>
          <p:cNvPr id="41" name="Rechteck 40"/>
          <p:cNvSpPr/>
          <p:nvPr userDrawn="1"/>
        </p:nvSpPr>
        <p:spPr>
          <a:xfrm flipH="1">
            <a:off x="0" y="4003091"/>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42" name="Gruppierung 41"/>
          <p:cNvGrpSpPr/>
          <p:nvPr userDrawn="1"/>
        </p:nvGrpSpPr>
        <p:grpSpPr>
          <a:xfrm>
            <a:off x="0" y="1142999"/>
            <a:ext cx="9144000" cy="4575760"/>
            <a:chOff x="0" y="1142999"/>
            <a:chExt cx="9144000" cy="4575760"/>
          </a:xfrm>
        </p:grpSpPr>
        <p:cxnSp>
          <p:nvCxnSpPr>
            <p:cNvPr id="43" name="Gerade Verbindung 4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2" name="Gerade Verbindung 51"/>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193139925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07">
    <p:spTree>
      <p:nvGrpSpPr>
        <p:cNvPr id="1" name=""/>
        <p:cNvGrpSpPr/>
        <p:nvPr/>
      </p:nvGrpSpPr>
      <p:grpSpPr>
        <a:xfrm>
          <a:off x="0" y="0"/>
          <a:ext cx="0" cy="0"/>
          <a:chOff x="0" y="0"/>
          <a:chExt cx="0" cy="0"/>
        </a:xfrm>
      </p:grpSpPr>
      <p:cxnSp>
        <p:nvCxnSpPr>
          <p:cNvPr id="3" name="Gerade Verbindung 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4" name="Rechteck 3"/>
          <p:cNvSpPr/>
          <p:nvPr userDrawn="1"/>
        </p:nvSpPr>
        <p:spPr>
          <a:xfrm flipH="1">
            <a:off x="0" y="4571051"/>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 name="Gruppierung 4"/>
          <p:cNvGrpSpPr/>
          <p:nvPr userDrawn="1"/>
        </p:nvGrpSpPr>
        <p:grpSpPr>
          <a:xfrm>
            <a:off x="0" y="1142999"/>
            <a:ext cx="9144000" cy="4575760"/>
            <a:chOff x="0" y="1142999"/>
            <a:chExt cx="9144000" cy="4575760"/>
          </a:xfrm>
        </p:grpSpPr>
        <p:cxnSp>
          <p:nvCxnSpPr>
            <p:cNvPr id="6" name="Gerade Verbindung 5"/>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6"/>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5" name="Gerade Verbindung 14"/>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8"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1"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88331100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08">
    <p:spTree>
      <p:nvGrpSpPr>
        <p:cNvPr id="1" name=""/>
        <p:cNvGrpSpPr/>
        <p:nvPr/>
      </p:nvGrpSpPr>
      <p:grpSpPr>
        <a:xfrm>
          <a:off x="0" y="0"/>
          <a:ext cx="0" cy="0"/>
          <a:chOff x="0" y="0"/>
          <a:chExt cx="0" cy="0"/>
        </a:xfrm>
      </p:grpSpPr>
      <p:cxnSp>
        <p:nvCxnSpPr>
          <p:cNvPr id="3" name="Gerade Verbindung 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4" name="Gerade Verbindung 3"/>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5" name="Rechteck 4"/>
          <p:cNvSpPr/>
          <p:nvPr userDrawn="1"/>
        </p:nvSpPr>
        <p:spPr>
          <a:xfrm flipH="1">
            <a:off x="0" y="5142259"/>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6" name="Gruppierung 5"/>
          <p:cNvGrpSpPr/>
          <p:nvPr userDrawn="1"/>
        </p:nvGrpSpPr>
        <p:grpSpPr>
          <a:xfrm>
            <a:off x="0" y="1142999"/>
            <a:ext cx="9144000" cy="4575760"/>
            <a:chOff x="0" y="1142999"/>
            <a:chExt cx="9144000" cy="4575760"/>
          </a:xfrm>
        </p:grpSpPr>
        <p:cxnSp>
          <p:nvCxnSpPr>
            <p:cNvPr id="7" name="Gerade Verbindung 6"/>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6" name="Gerade Verbindung 15"/>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9"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2"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20"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78141437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09">
    <p:spTree>
      <p:nvGrpSpPr>
        <p:cNvPr id="1" name=""/>
        <p:cNvGrpSpPr/>
        <p:nvPr/>
      </p:nvGrpSpPr>
      <p:grpSpPr>
        <a:xfrm>
          <a:off x="0" y="0"/>
          <a:ext cx="0" cy="0"/>
          <a:chOff x="0" y="0"/>
          <a:chExt cx="0" cy="0"/>
        </a:xfrm>
      </p:grpSpPr>
      <p:cxnSp>
        <p:nvCxnSpPr>
          <p:cNvPr id="3" name="Gerade Verbindung 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4" name="Gerade Verbindung 3"/>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4"/>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6" name="Rechteck 5"/>
          <p:cNvSpPr/>
          <p:nvPr userDrawn="1"/>
        </p:nvSpPr>
        <p:spPr>
          <a:xfrm flipH="1">
            <a:off x="0" y="5718759"/>
            <a:ext cx="9144000" cy="57120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7" name="Gruppierung 6"/>
          <p:cNvGrpSpPr/>
          <p:nvPr userDrawn="1"/>
        </p:nvGrpSpPr>
        <p:grpSpPr>
          <a:xfrm>
            <a:off x="0" y="1142999"/>
            <a:ext cx="9144000" cy="4575760"/>
            <a:chOff x="0" y="1142999"/>
            <a:chExt cx="9144000" cy="4575760"/>
          </a:xfrm>
        </p:grpSpPr>
        <p:cxnSp>
          <p:nvCxnSpPr>
            <p:cNvPr id="8" name="Gerade Verbindung 7"/>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7" name="Gerade Verbindung 16"/>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20"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3"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2"/>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21"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400722707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 gesamt">
    <p:spTree>
      <p:nvGrpSpPr>
        <p:cNvPr id="1" name=""/>
        <p:cNvGrpSpPr/>
        <p:nvPr/>
      </p:nvGrpSpPr>
      <p:grpSpPr>
        <a:xfrm>
          <a:off x="0" y="0"/>
          <a:ext cx="0" cy="0"/>
          <a:chOff x="0" y="0"/>
          <a:chExt cx="0" cy="0"/>
        </a:xfrm>
      </p:grpSpPr>
      <p:grpSp>
        <p:nvGrpSpPr>
          <p:cNvPr id="3" name="Gruppierung 2"/>
          <p:cNvGrpSpPr/>
          <p:nvPr userDrawn="1"/>
        </p:nvGrpSpPr>
        <p:grpSpPr>
          <a:xfrm>
            <a:off x="0" y="1142999"/>
            <a:ext cx="9144000" cy="4575760"/>
            <a:chOff x="0" y="1142999"/>
            <a:chExt cx="9144000" cy="4575760"/>
          </a:xfrm>
        </p:grpSpPr>
        <p:cxnSp>
          <p:nvCxnSpPr>
            <p:cNvPr id="4" name="Gerade Verbindung 3"/>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4"/>
            <p:cNvCxnSpPr/>
            <p:nvPr userDrawn="1"/>
          </p:nvCxnSpPr>
          <p:spPr>
            <a:xfrm>
              <a:off x="0" y="228693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5"/>
            <p:cNvCxnSpPr/>
            <p:nvPr userDrawn="1"/>
          </p:nvCxnSpPr>
          <p:spPr>
            <a:xfrm>
              <a:off x="0" y="343087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6"/>
            <p:cNvCxnSpPr/>
            <p:nvPr userDrawn="1"/>
          </p:nvCxnSpPr>
          <p:spPr>
            <a:xfrm>
              <a:off x="0" y="457481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285890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400284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171496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514678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15" name="Gerade Verbindung 14"/>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6"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7"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accent4"/>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53682121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52" name="Rechteck 51"/>
          <p:cNvSpPr/>
          <p:nvPr userDrawn="1"/>
        </p:nvSpPr>
        <p:spPr>
          <a:xfrm flipH="1">
            <a:off x="0" y="1141759"/>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1" name="Gerade Verbindung 40"/>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2" name="Gruppierung 41"/>
          <p:cNvGrpSpPr/>
          <p:nvPr userDrawn="1"/>
        </p:nvGrpSpPr>
        <p:grpSpPr>
          <a:xfrm>
            <a:off x="0" y="1142999"/>
            <a:ext cx="9144000" cy="4575760"/>
            <a:chOff x="0" y="1142999"/>
            <a:chExt cx="9144000" cy="4575760"/>
          </a:xfrm>
        </p:grpSpPr>
        <p:cxnSp>
          <p:nvCxnSpPr>
            <p:cNvPr id="43" name="Gerade Verbindung 42"/>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5119569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44" name="Rechteck 43"/>
          <p:cNvSpPr/>
          <p:nvPr userDrawn="1"/>
        </p:nvSpPr>
        <p:spPr>
          <a:xfrm flipH="1">
            <a:off x="0" y="1712967"/>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7" name="Gerade Verbindung 46"/>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8" name="Gruppierung 47"/>
          <p:cNvGrpSpPr/>
          <p:nvPr userDrawn="1"/>
        </p:nvGrpSpPr>
        <p:grpSpPr>
          <a:xfrm>
            <a:off x="0" y="1142999"/>
            <a:ext cx="9144000" cy="4575760"/>
            <a:chOff x="0" y="1142999"/>
            <a:chExt cx="9144000" cy="4575760"/>
          </a:xfrm>
        </p:grpSpPr>
        <p:cxnSp>
          <p:nvCxnSpPr>
            <p:cNvPr id="49" name="Gerade Verbindung 48"/>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91134264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un">
    <p:spTree>
      <p:nvGrpSpPr>
        <p:cNvPr id="1" name=""/>
        <p:cNvGrpSpPr/>
        <p:nvPr/>
      </p:nvGrpSpPr>
      <p:grpSpPr>
        <a:xfrm>
          <a:off x="0" y="0"/>
          <a:ext cx="0" cy="0"/>
          <a:chOff x="0" y="0"/>
          <a:chExt cx="0" cy="0"/>
        </a:xfrm>
      </p:grpSpPr>
      <p:pic>
        <p:nvPicPr>
          <p:cNvPr id="10" name="Bild 9" descr="braun Kopi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platzhalter 8"/>
          <p:cNvSpPr>
            <a:spLocks noGrp="1"/>
          </p:cNvSpPr>
          <p:nvPr>
            <p:ph type="body" sz="quarter" idx="11" hasCustomPrompt="1"/>
          </p:nvPr>
        </p:nvSpPr>
        <p:spPr>
          <a:xfrm>
            <a:off x="527413" y="4658694"/>
            <a:ext cx="8081962" cy="1073110"/>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800" spc="110" baseline="0">
                <a:solidFill>
                  <a:schemeClr val="bg1"/>
                </a:solidFill>
                <a:latin typeface="Arial"/>
              </a:defRPr>
            </a:lvl1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r>
              <a:rPr lang="de-DE" dirty="0"/>
              <a:t>Untertitel, 1-3 Zeilen</a:t>
            </a:r>
          </a:p>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lang="de-DE" dirty="0"/>
          </a:p>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lang="de-DE" dirty="0"/>
          </a:p>
        </p:txBody>
      </p:sp>
      <p:sp>
        <p:nvSpPr>
          <p:cNvPr id="5" name="Textplatzhalter 18"/>
          <p:cNvSpPr>
            <a:spLocks noGrp="1"/>
          </p:cNvSpPr>
          <p:nvPr>
            <p:ph type="body" sz="quarter" idx="10" hasCustomPrompt="1"/>
          </p:nvPr>
        </p:nvSpPr>
        <p:spPr>
          <a:xfrm>
            <a:off x="527757" y="2288828"/>
            <a:ext cx="8082296" cy="2037640"/>
          </a:xfrm>
          <a:prstGeom prst="rect">
            <a:avLst/>
          </a:prstGeom>
        </p:spPr>
        <p:txBody>
          <a:bodyPr vert="horz"/>
          <a:lstStyle>
            <a:lvl1pPr marL="0" indent="0">
              <a:spcBef>
                <a:spcPts val="0"/>
              </a:spcBef>
              <a:buNone/>
              <a:defRPr sz="4400" baseline="0">
                <a:solidFill>
                  <a:schemeClr val="bg1"/>
                </a:solidFill>
                <a:latin typeface="Arial"/>
                <a:cs typeface="Arial"/>
              </a:defRPr>
            </a:lvl1pPr>
          </a:lstStyle>
          <a:p>
            <a:r>
              <a:rPr lang="de-DE" sz="4400" kern="0" spc="110" noProof="0" dirty="0">
                <a:solidFill>
                  <a:schemeClr val="bg1"/>
                </a:solidFill>
                <a:latin typeface="Arial"/>
                <a:cs typeface="Arial"/>
              </a:rPr>
              <a:t>Titel Veranstaltung, 1-3 Zeilen</a:t>
            </a:r>
          </a:p>
        </p:txBody>
      </p:sp>
      <p:cxnSp>
        <p:nvCxnSpPr>
          <p:cNvPr id="6" name="Gerade Verbindung 5"/>
          <p:cNvCxnSpPr/>
          <p:nvPr userDrawn="1"/>
        </p:nvCxnSpPr>
        <p:spPr>
          <a:xfrm>
            <a:off x="0" y="6288376"/>
            <a:ext cx="9144000" cy="0"/>
          </a:xfrm>
          <a:prstGeom prst="line">
            <a:avLst/>
          </a:prstGeom>
          <a:ln>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6"/>
          <p:cNvCxnSpPr/>
          <p:nvPr userDrawn="1"/>
        </p:nvCxnSpPr>
        <p:spPr>
          <a:xfrm>
            <a:off x="0" y="4572584"/>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80655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03">
    <p:spTree>
      <p:nvGrpSpPr>
        <p:cNvPr id="1" name=""/>
        <p:cNvGrpSpPr/>
        <p:nvPr/>
      </p:nvGrpSpPr>
      <p:grpSpPr>
        <a:xfrm>
          <a:off x="0" y="0"/>
          <a:ext cx="0" cy="0"/>
          <a:chOff x="0" y="0"/>
          <a:chExt cx="0" cy="0"/>
        </a:xfrm>
      </p:grpSpPr>
      <p:sp>
        <p:nvSpPr>
          <p:cNvPr id="41" name="Rechteck 40"/>
          <p:cNvSpPr/>
          <p:nvPr userDrawn="1"/>
        </p:nvSpPr>
        <p:spPr>
          <a:xfrm flipH="1">
            <a:off x="0" y="2284175"/>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4" name="Gerade Verbindung 43"/>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5" name="Gruppierung 44"/>
          <p:cNvGrpSpPr/>
          <p:nvPr userDrawn="1"/>
        </p:nvGrpSpPr>
        <p:grpSpPr>
          <a:xfrm>
            <a:off x="0" y="1142999"/>
            <a:ext cx="9144000" cy="4575760"/>
            <a:chOff x="0" y="1142999"/>
            <a:chExt cx="9144000" cy="4575760"/>
          </a:xfrm>
        </p:grpSpPr>
        <p:cxnSp>
          <p:nvCxnSpPr>
            <p:cNvPr id="46" name="Gerade Verbindung 45"/>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53101357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04">
    <p:spTree>
      <p:nvGrpSpPr>
        <p:cNvPr id="1" name=""/>
        <p:cNvGrpSpPr/>
        <p:nvPr/>
      </p:nvGrpSpPr>
      <p:grpSpPr>
        <a:xfrm>
          <a:off x="0" y="0"/>
          <a:ext cx="0" cy="0"/>
          <a:chOff x="0" y="0"/>
          <a:chExt cx="0" cy="0"/>
        </a:xfrm>
      </p:grpSpPr>
      <p:sp>
        <p:nvSpPr>
          <p:cNvPr id="40" name="Rechteck 39"/>
          <p:cNvSpPr/>
          <p:nvPr userDrawn="1"/>
        </p:nvSpPr>
        <p:spPr>
          <a:xfrm flipH="1">
            <a:off x="0" y="2855383"/>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3" name="Gerade Verbindung 4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4" name="Gruppierung 43"/>
          <p:cNvGrpSpPr/>
          <p:nvPr userDrawn="1"/>
        </p:nvGrpSpPr>
        <p:grpSpPr>
          <a:xfrm>
            <a:off x="0" y="1142999"/>
            <a:ext cx="9144000" cy="4575760"/>
            <a:chOff x="0" y="1142999"/>
            <a:chExt cx="9144000" cy="4575760"/>
          </a:xfrm>
        </p:grpSpPr>
        <p:cxnSp>
          <p:nvCxnSpPr>
            <p:cNvPr id="45" name="Gerade Verbindung 44"/>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68173022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05">
    <p:spTree>
      <p:nvGrpSpPr>
        <p:cNvPr id="1" name=""/>
        <p:cNvGrpSpPr/>
        <p:nvPr/>
      </p:nvGrpSpPr>
      <p:grpSpPr>
        <a:xfrm>
          <a:off x="0" y="0"/>
          <a:ext cx="0" cy="0"/>
          <a:chOff x="0" y="0"/>
          <a:chExt cx="0" cy="0"/>
        </a:xfrm>
      </p:grpSpPr>
      <p:sp>
        <p:nvSpPr>
          <p:cNvPr id="40" name="Rechteck 39"/>
          <p:cNvSpPr/>
          <p:nvPr userDrawn="1"/>
        </p:nvSpPr>
        <p:spPr>
          <a:xfrm flipH="1">
            <a:off x="0" y="3426591"/>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3" name="Gerade Verbindung 4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4" name="Gruppierung 43"/>
          <p:cNvGrpSpPr/>
          <p:nvPr userDrawn="1"/>
        </p:nvGrpSpPr>
        <p:grpSpPr>
          <a:xfrm>
            <a:off x="0" y="1142999"/>
            <a:ext cx="9144000" cy="4575760"/>
            <a:chOff x="0" y="1142999"/>
            <a:chExt cx="9144000" cy="4575760"/>
          </a:xfrm>
        </p:grpSpPr>
        <p:cxnSp>
          <p:nvCxnSpPr>
            <p:cNvPr id="45" name="Gerade Verbindung 44"/>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426391238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06">
    <p:spTree>
      <p:nvGrpSpPr>
        <p:cNvPr id="1" name=""/>
        <p:cNvGrpSpPr/>
        <p:nvPr/>
      </p:nvGrpSpPr>
      <p:grpSpPr>
        <a:xfrm>
          <a:off x="0" y="0"/>
          <a:ext cx="0" cy="0"/>
          <a:chOff x="0" y="0"/>
          <a:chExt cx="0" cy="0"/>
        </a:xfrm>
      </p:grpSpPr>
      <p:sp>
        <p:nvSpPr>
          <p:cNvPr id="40" name="Rechteck 39"/>
          <p:cNvSpPr/>
          <p:nvPr userDrawn="1"/>
        </p:nvSpPr>
        <p:spPr>
          <a:xfrm flipH="1">
            <a:off x="0" y="3997799"/>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3" name="Gerade Verbindung 4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4" name="Gruppierung 43"/>
          <p:cNvGrpSpPr/>
          <p:nvPr userDrawn="1"/>
        </p:nvGrpSpPr>
        <p:grpSpPr>
          <a:xfrm>
            <a:off x="0" y="1142999"/>
            <a:ext cx="9144000" cy="4575760"/>
            <a:chOff x="0" y="1142999"/>
            <a:chExt cx="9144000" cy="4575760"/>
          </a:xfrm>
        </p:grpSpPr>
        <p:cxnSp>
          <p:nvCxnSpPr>
            <p:cNvPr id="45" name="Gerade Verbindung 44"/>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9"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168331403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07">
    <p:spTree>
      <p:nvGrpSpPr>
        <p:cNvPr id="1" name=""/>
        <p:cNvGrpSpPr/>
        <p:nvPr/>
      </p:nvGrpSpPr>
      <p:grpSpPr>
        <a:xfrm>
          <a:off x="0" y="0"/>
          <a:ext cx="0" cy="0"/>
          <a:chOff x="0" y="0"/>
          <a:chExt cx="0" cy="0"/>
        </a:xfrm>
      </p:grpSpPr>
      <p:sp>
        <p:nvSpPr>
          <p:cNvPr id="40" name="Rechteck 39"/>
          <p:cNvSpPr/>
          <p:nvPr userDrawn="1"/>
        </p:nvSpPr>
        <p:spPr>
          <a:xfrm flipH="1">
            <a:off x="0" y="4569007"/>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3" name="Gerade Verbindung 42"/>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44" name="Gruppierung 43"/>
          <p:cNvGrpSpPr/>
          <p:nvPr userDrawn="1"/>
        </p:nvGrpSpPr>
        <p:grpSpPr>
          <a:xfrm>
            <a:off x="0" y="1142999"/>
            <a:ext cx="9144000" cy="4575760"/>
            <a:chOff x="0" y="1142999"/>
            <a:chExt cx="9144000" cy="4575760"/>
          </a:xfrm>
        </p:grpSpPr>
        <p:cxnSp>
          <p:nvCxnSpPr>
            <p:cNvPr id="45" name="Gerade Verbindung 44"/>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9"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3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7"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35572076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08">
    <p:spTree>
      <p:nvGrpSpPr>
        <p:cNvPr id="1" name=""/>
        <p:cNvGrpSpPr/>
        <p:nvPr/>
      </p:nvGrpSpPr>
      <p:grpSpPr>
        <a:xfrm>
          <a:off x="0" y="0"/>
          <a:ext cx="0" cy="0"/>
          <a:chOff x="0" y="0"/>
          <a:chExt cx="0" cy="0"/>
        </a:xfrm>
      </p:grpSpPr>
      <p:sp>
        <p:nvSpPr>
          <p:cNvPr id="3" name="Rechteck 2"/>
          <p:cNvSpPr/>
          <p:nvPr userDrawn="1"/>
        </p:nvSpPr>
        <p:spPr>
          <a:xfrm flipH="1">
            <a:off x="0" y="5140215"/>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6" name="Gerade Verbindung 5"/>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7" name="Gruppierung 6"/>
          <p:cNvGrpSpPr/>
          <p:nvPr userDrawn="1"/>
        </p:nvGrpSpPr>
        <p:grpSpPr>
          <a:xfrm>
            <a:off x="0" y="1142999"/>
            <a:ext cx="9144000" cy="4575760"/>
            <a:chOff x="0" y="1142999"/>
            <a:chExt cx="9144000" cy="4575760"/>
          </a:xfrm>
        </p:grpSpPr>
        <p:cxnSp>
          <p:nvCxnSpPr>
            <p:cNvPr id="8" name="Gerade Verbindung 7"/>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9"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7"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59458114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09">
    <p:spTree>
      <p:nvGrpSpPr>
        <p:cNvPr id="1" name=""/>
        <p:cNvGrpSpPr/>
        <p:nvPr/>
      </p:nvGrpSpPr>
      <p:grpSpPr>
        <a:xfrm>
          <a:off x="0" y="0"/>
          <a:ext cx="0" cy="0"/>
          <a:chOff x="0" y="0"/>
          <a:chExt cx="0" cy="0"/>
        </a:xfrm>
      </p:grpSpPr>
      <p:sp>
        <p:nvSpPr>
          <p:cNvPr id="3" name="Rechteck 2"/>
          <p:cNvSpPr/>
          <p:nvPr userDrawn="1"/>
        </p:nvSpPr>
        <p:spPr>
          <a:xfrm flipH="1">
            <a:off x="0" y="5718759"/>
            <a:ext cx="9144000" cy="57120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6" name="Gerade Verbindung 5"/>
          <p:cNvCxnSpPr/>
          <p:nvPr userDrawn="1"/>
        </p:nvCxnSpPr>
        <p:spPr>
          <a:xfrm>
            <a:off x="0" y="62883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grpSp>
        <p:nvGrpSpPr>
          <p:cNvPr id="7" name="Gruppierung 6"/>
          <p:cNvGrpSpPr/>
          <p:nvPr userDrawn="1"/>
        </p:nvGrpSpPr>
        <p:grpSpPr>
          <a:xfrm>
            <a:off x="0" y="1142999"/>
            <a:ext cx="9144000" cy="4575760"/>
            <a:chOff x="0" y="1142999"/>
            <a:chExt cx="9144000" cy="4575760"/>
          </a:xfrm>
        </p:grpSpPr>
        <p:cxnSp>
          <p:nvCxnSpPr>
            <p:cNvPr id="8" name="Gerade Verbindung 7"/>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9"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chemeClr val="bg1"/>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20"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51020075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pic>
        <p:nvPicPr>
          <p:cNvPr id="2" name="Bild 1" descr="Ogroß.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 name="Rechteck 30"/>
          <p:cNvSpPr/>
          <p:nvPr userDrawn="1"/>
        </p:nvSpPr>
        <p:spPr>
          <a:xfrm>
            <a:off x="0" y="-1"/>
            <a:ext cx="9144000" cy="1152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platzhalter 8"/>
          <p:cNvSpPr>
            <a:spLocks noGrp="1"/>
          </p:cNvSpPr>
          <p:nvPr>
            <p:ph type="body" sz="quarter" idx="12" hasCustomPrompt="1"/>
          </p:nvPr>
        </p:nvSpPr>
        <p:spPr>
          <a:xfrm>
            <a:off x="517908" y="237711"/>
            <a:ext cx="8139446" cy="670004"/>
          </a:xfrm>
          <a:prstGeom prst="rect">
            <a:avLst/>
          </a:prstGeom>
        </p:spPr>
        <p:txBody>
          <a:bodyPr vert="horz"/>
          <a:lstStyle>
            <a:lvl1pPr marL="0" indent="0">
              <a:spcBef>
                <a:spcPts val="500"/>
              </a:spcBef>
              <a:buNone/>
              <a:defRPr sz="2400" spc="110" baseline="0">
                <a:solidFill>
                  <a:schemeClr val="bg1">
                    <a:alpha val="30000"/>
                  </a:schemeClr>
                </a:solidFill>
                <a:latin typeface="Arial"/>
              </a:defRPr>
            </a:lvl1pPr>
          </a:lstStyle>
          <a:p>
            <a:pPr lvl="0"/>
            <a:r>
              <a:rPr lang="de-DE" noProof="0" dirty="0"/>
              <a:t>Titel Vortrag, 1-2 Zeilen</a:t>
            </a:r>
          </a:p>
        </p:txBody>
      </p:sp>
      <p:cxnSp>
        <p:nvCxnSpPr>
          <p:cNvPr id="7" name="Gerade Verbindung 6"/>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userDrawn="1"/>
        </p:nvCxnSpPr>
        <p:spPr>
          <a:xfrm>
            <a:off x="0" y="6288376"/>
            <a:ext cx="9144000" cy="0"/>
          </a:xfrm>
          <a:prstGeom prst="line">
            <a:avLst/>
          </a:prstGeom>
          <a:ln>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1" name="Textplatzhalter 10"/>
          <p:cNvSpPr>
            <a:spLocks noGrp="1"/>
          </p:cNvSpPr>
          <p:nvPr>
            <p:ph type="body" sz="quarter" idx="17" hasCustomPrompt="1"/>
          </p:nvPr>
        </p:nvSpPr>
        <p:spPr>
          <a:xfrm>
            <a:off x="539817" y="3449397"/>
            <a:ext cx="8082296" cy="1698930"/>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Kapitel, 1-3 Zeilen</a:t>
            </a:r>
          </a:p>
        </p:txBody>
      </p:sp>
      <p:sp>
        <p:nvSpPr>
          <p:cNvPr id="12"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Tree>
    <p:extLst>
      <p:ext uri="{BB962C8B-B14F-4D97-AF65-F5344CB8AC3E}">
        <p14:creationId xmlns:p14="http://schemas.microsoft.com/office/powerpoint/2010/main" val="1476214907"/>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u">
    <p:spTree>
      <p:nvGrpSpPr>
        <p:cNvPr id="1" name=""/>
        <p:cNvGrpSpPr/>
        <p:nvPr/>
      </p:nvGrpSpPr>
      <p:grpSpPr>
        <a:xfrm>
          <a:off x="0" y="0"/>
          <a:ext cx="0" cy="0"/>
          <a:chOff x="0" y="0"/>
          <a:chExt cx="0" cy="0"/>
        </a:xfrm>
      </p:grpSpPr>
      <p:pic>
        <p:nvPicPr>
          <p:cNvPr id="2" name="Bild 1" descr="BGroß.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hteck 9"/>
          <p:cNvSpPr/>
          <p:nvPr userDrawn="1"/>
        </p:nvSpPr>
        <p:spPr>
          <a:xfrm>
            <a:off x="0" y="-1"/>
            <a:ext cx="9144000" cy="1152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2" name="Gerade Verbindung 11"/>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6288376"/>
            <a:ext cx="9144000" cy="0"/>
          </a:xfrm>
          <a:prstGeom prst="line">
            <a:avLst/>
          </a:prstGeom>
          <a:ln>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10"/>
          <p:cNvSpPr>
            <a:spLocks noGrp="1"/>
          </p:cNvSpPr>
          <p:nvPr>
            <p:ph type="body" sz="quarter" idx="17" hasCustomPrompt="1"/>
          </p:nvPr>
        </p:nvSpPr>
        <p:spPr>
          <a:xfrm>
            <a:off x="539817" y="3449397"/>
            <a:ext cx="8082296" cy="1698930"/>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Kapitel, 1-3 Zeilen</a:t>
            </a:r>
          </a:p>
        </p:txBody>
      </p:sp>
      <p:sp>
        <p:nvSpPr>
          <p:cNvPr id="1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6" name="Textplatzhalter 8"/>
          <p:cNvSpPr>
            <a:spLocks noGrp="1"/>
          </p:cNvSpPr>
          <p:nvPr>
            <p:ph type="body" sz="quarter" idx="12" hasCustomPrompt="1"/>
          </p:nvPr>
        </p:nvSpPr>
        <p:spPr>
          <a:xfrm>
            <a:off x="517908" y="237711"/>
            <a:ext cx="8139446" cy="670004"/>
          </a:xfrm>
          <a:prstGeom prst="rect">
            <a:avLst/>
          </a:prstGeom>
        </p:spPr>
        <p:txBody>
          <a:bodyPr vert="horz"/>
          <a:lstStyle>
            <a:lvl1pPr marL="0" indent="0">
              <a:spcBef>
                <a:spcPts val="500"/>
              </a:spcBef>
              <a:buNone/>
              <a:defRPr sz="2400" spc="110" baseline="0">
                <a:solidFill>
                  <a:schemeClr val="bg1">
                    <a:alpha val="30000"/>
                  </a:schemeClr>
                </a:solidFill>
                <a:latin typeface="Arial"/>
              </a:defRPr>
            </a:lvl1pPr>
          </a:lstStyle>
          <a:p>
            <a:pPr lvl="0"/>
            <a:r>
              <a:rPr lang="de-DE" noProof="0" dirty="0"/>
              <a:t>Titel Vortrag, 1-2 Zeilen</a:t>
            </a:r>
          </a:p>
        </p:txBody>
      </p:sp>
    </p:spTree>
    <p:extLst>
      <p:ext uri="{BB962C8B-B14F-4D97-AF65-F5344CB8AC3E}">
        <p14:creationId xmlns:p14="http://schemas.microsoft.com/office/powerpoint/2010/main" val="105459375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aun">
    <p:spTree>
      <p:nvGrpSpPr>
        <p:cNvPr id="1" name=""/>
        <p:cNvGrpSpPr/>
        <p:nvPr/>
      </p:nvGrpSpPr>
      <p:grpSpPr>
        <a:xfrm>
          <a:off x="0" y="0"/>
          <a:ext cx="0" cy="0"/>
          <a:chOff x="0" y="0"/>
          <a:chExt cx="0" cy="0"/>
        </a:xfrm>
      </p:grpSpPr>
      <p:pic>
        <p:nvPicPr>
          <p:cNvPr id="2" name="Bild 1" descr="BrGroß.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hteck 9"/>
          <p:cNvSpPr/>
          <p:nvPr userDrawn="1"/>
        </p:nvSpPr>
        <p:spPr>
          <a:xfrm>
            <a:off x="0" y="-1"/>
            <a:ext cx="9144000" cy="1152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Gerade Verbindung 10"/>
          <p:cNvCxnSpPr/>
          <p:nvPr userDrawn="1"/>
        </p:nvCxnSpPr>
        <p:spPr>
          <a:xfrm>
            <a:off x="0" y="6288376"/>
            <a:ext cx="9144000" cy="0"/>
          </a:xfrm>
          <a:prstGeom prst="line">
            <a:avLst/>
          </a:prstGeom>
          <a:ln>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platzhalter 10"/>
          <p:cNvSpPr>
            <a:spLocks noGrp="1"/>
          </p:cNvSpPr>
          <p:nvPr>
            <p:ph type="body" sz="quarter" idx="17" hasCustomPrompt="1"/>
          </p:nvPr>
        </p:nvSpPr>
        <p:spPr>
          <a:xfrm>
            <a:off x="539817" y="3449397"/>
            <a:ext cx="8082296" cy="1698930"/>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Kapitel, 1-3 Zeilen</a:t>
            </a:r>
          </a:p>
        </p:txBody>
      </p:sp>
      <p:sp>
        <p:nvSpPr>
          <p:cNvPr id="26"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7" name="Textplatzhalter 8"/>
          <p:cNvSpPr>
            <a:spLocks noGrp="1"/>
          </p:cNvSpPr>
          <p:nvPr>
            <p:ph type="body" sz="quarter" idx="12" hasCustomPrompt="1"/>
          </p:nvPr>
        </p:nvSpPr>
        <p:spPr>
          <a:xfrm>
            <a:off x="517908" y="237711"/>
            <a:ext cx="8139446" cy="670004"/>
          </a:xfrm>
          <a:prstGeom prst="rect">
            <a:avLst/>
          </a:prstGeom>
        </p:spPr>
        <p:txBody>
          <a:bodyPr vert="horz"/>
          <a:lstStyle>
            <a:lvl1pPr marL="0" indent="0">
              <a:spcBef>
                <a:spcPts val="500"/>
              </a:spcBef>
              <a:buNone/>
              <a:defRPr sz="2400" spc="110" baseline="0">
                <a:solidFill>
                  <a:schemeClr val="bg1">
                    <a:alpha val="30000"/>
                  </a:schemeClr>
                </a:solidFill>
                <a:latin typeface="Arial"/>
              </a:defRPr>
            </a:lvl1pPr>
          </a:lstStyle>
          <a:p>
            <a:pPr lvl="0"/>
            <a:r>
              <a:rPr lang="de-DE" noProof="0" dirty="0"/>
              <a:t>Titel Vortrag, 1-2 Zeilen</a:t>
            </a:r>
          </a:p>
        </p:txBody>
      </p:sp>
    </p:spTree>
    <p:extLst>
      <p:ext uri="{BB962C8B-B14F-4D97-AF65-F5344CB8AC3E}">
        <p14:creationId xmlns:p14="http://schemas.microsoft.com/office/powerpoint/2010/main" val="35324510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Referent">
    <p:spTree>
      <p:nvGrpSpPr>
        <p:cNvPr id="1" name=""/>
        <p:cNvGrpSpPr/>
        <p:nvPr/>
      </p:nvGrpSpPr>
      <p:grpSpPr>
        <a:xfrm>
          <a:off x="0" y="0"/>
          <a:ext cx="0" cy="0"/>
          <a:chOff x="0" y="0"/>
          <a:chExt cx="0" cy="0"/>
        </a:xfrm>
      </p:grpSpPr>
      <p:sp>
        <p:nvSpPr>
          <p:cNvPr id="10" name="Rechteck 9"/>
          <p:cNvSpPr/>
          <p:nvPr userDrawn="1"/>
        </p:nvSpPr>
        <p:spPr>
          <a:xfrm>
            <a:off x="0" y="2281658"/>
            <a:ext cx="9144000" cy="2268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p:cNvSpPr/>
          <p:nvPr userDrawn="1"/>
        </p:nvSpPr>
        <p:spPr>
          <a:xfrm>
            <a:off x="0" y="3444233"/>
            <a:ext cx="9144000" cy="2844000"/>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3" name="Gerade Verbindung 12"/>
          <p:cNvCxnSpPr/>
          <p:nvPr userDrawn="1"/>
        </p:nvCxnSpPr>
        <p:spPr>
          <a:xfrm>
            <a:off x="0" y="4573275"/>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343552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solidFill>
                  <a:schemeClr val="tx1"/>
                </a:solidFill>
                <a:latin typeface="Arial"/>
              </a:defRPr>
            </a:lvl1pPr>
          </a:lstStyle>
          <a:p>
            <a:pPr lvl="0"/>
            <a:r>
              <a:rPr lang="de-DE" sz="1700" kern="1200" spc="110" dirty="0">
                <a:latin typeface="Arial"/>
              </a:rPr>
              <a:t>Titel Vorname Nachname (Referent 1)</a:t>
            </a:r>
            <a:endParaRPr lang="de-DE" dirty="0"/>
          </a:p>
        </p:txBody>
      </p:sp>
      <p:sp>
        <p:nvSpPr>
          <p:cNvPr id="17"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Vortrag, 1-2 Zeilen</a:t>
            </a:r>
          </a:p>
        </p:txBody>
      </p:sp>
      <p:sp>
        <p:nvSpPr>
          <p:cNvPr id="9"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2"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47125343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
        <p:nvSpPr>
          <p:cNvPr id="8" name="Textplatzhalter 8"/>
          <p:cNvSpPr>
            <a:spLocks noGrp="1"/>
          </p:cNvSpPr>
          <p:nvPr>
            <p:ph type="body" sz="quarter" idx="12"/>
          </p:nvPr>
        </p:nvSpPr>
        <p:spPr>
          <a:xfrm>
            <a:off x="517908" y="847234"/>
            <a:ext cx="8139446" cy="4898366"/>
          </a:xfrm>
          <a:prstGeom prst="rect">
            <a:avLst/>
          </a:prstGeom>
        </p:spPr>
        <p:txBody>
          <a:bodyPr vert="horz"/>
          <a:lstStyle>
            <a:lvl1pPr marL="457200" indent="-457200">
              <a:spcBef>
                <a:spcPts val="500"/>
              </a:spcBef>
              <a:buFont typeface="Arial" panose="020B0604020202020204" pitchFamily="34" charset="0"/>
              <a:buChar char="•"/>
              <a:defRPr sz="3100" spc="110" baseline="0">
                <a:solidFill>
                  <a:schemeClr val="tx1"/>
                </a:solidFill>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vl5pPr>
          </a:lstStyle>
          <a:p>
            <a:pPr lvl="0"/>
            <a:r>
              <a:rPr lang="de-DE" noProof="0" dirty="0"/>
              <a:t>Text</a:t>
            </a:r>
          </a:p>
        </p:txBody>
      </p:sp>
      <p:sp>
        <p:nvSpPr>
          <p:cNvPr id="10"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Tree>
    <p:extLst>
      <p:ext uri="{BB962C8B-B14F-4D97-AF65-F5344CB8AC3E}">
        <p14:creationId xmlns:p14="http://schemas.microsoft.com/office/powerpoint/2010/main" val="326437701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drei Spalten">
    <p:spTree>
      <p:nvGrpSpPr>
        <p:cNvPr id="1" name=""/>
        <p:cNvGrpSpPr/>
        <p:nvPr/>
      </p:nvGrpSpPr>
      <p:grpSpPr>
        <a:xfrm>
          <a:off x="0" y="0"/>
          <a:ext cx="0" cy="0"/>
          <a:chOff x="0" y="0"/>
          <a:chExt cx="0" cy="0"/>
        </a:xfrm>
      </p:grpSpPr>
      <p:sp>
        <p:nvSpPr>
          <p:cNvPr id="5" name="Textplatzhalter 8"/>
          <p:cNvSpPr>
            <a:spLocks noGrp="1"/>
          </p:cNvSpPr>
          <p:nvPr>
            <p:ph type="body" sz="quarter" idx="12"/>
          </p:nvPr>
        </p:nvSpPr>
        <p:spPr>
          <a:xfrm>
            <a:off x="517906" y="907713"/>
            <a:ext cx="2484000" cy="4907313"/>
          </a:xfrm>
          <a:prstGeom prst="rect">
            <a:avLst/>
          </a:prstGeom>
        </p:spPr>
        <p:txBody>
          <a:bodyPr vert="horz"/>
          <a:lstStyle>
            <a:lvl1pPr marL="0" indent="0">
              <a:spcBef>
                <a:spcPts val="500"/>
              </a:spcBef>
              <a:buFont typeface="Arial" panose="020B0604020202020204" pitchFamily="34" charset="0"/>
              <a:buNone/>
              <a:defRPr sz="1500" spc="110" baseline="0">
                <a:solidFill>
                  <a:schemeClr val="tx1"/>
                </a:solidFill>
                <a:latin typeface="Arial"/>
              </a:defRPr>
            </a:lvl1pPr>
            <a:lvl2pPr>
              <a:defRPr sz="1500">
                <a:solidFill>
                  <a:schemeClr val="tx1"/>
                </a:solidFill>
                <a:latin typeface="Arial" panose="020B0604020202020204" pitchFamily="34" charset="0"/>
                <a:cs typeface="Arial" panose="020B0604020202020204" pitchFamily="34" charset="0"/>
              </a:defRPr>
            </a:lvl2pPr>
            <a:lvl3pPr>
              <a:defRPr sz="1500">
                <a:solidFill>
                  <a:schemeClr val="tx1"/>
                </a:solidFill>
                <a:latin typeface="Arial" panose="020B0604020202020204" pitchFamily="34" charset="0"/>
                <a:cs typeface="Arial" panose="020B0604020202020204" pitchFamily="34" charset="0"/>
              </a:defRPr>
            </a:lvl3pPr>
          </a:lstStyle>
          <a:p>
            <a:pPr lvl="0"/>
            <a:r>
              <a:rPr lang="de-DE" noProof="0" dirty="0"/>
              <a:t>Text</a:t>
            </a:r>
          </a:p>
        </p:txBody>
      </p:sp>
      <p:sp>
        <p:nvSpPr>
          <p:cNvPr id="6"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3" name="Textplatzhalter 8"/>
          <p:cNvSpPr>
            <a:spLocks noGrp="1"/>
          </p:cNvSpPr>
          <p:nvPr>
            <p:ph type="body" sz="quarter" idx="24"/>
          </p:nvPr>
        </p:nvSpPr>
        <p:spPr>
          <a:xfrm>
            <a:off x="3276324" y="907713"/>
            <a:ext cx="2484000" cy="4907313"/>
          </a:xfrm>
          <a:prstGeom prst="rect">
            <a:avLst/>
          </a:prstGeom>
        </p:spPr>
        <p:txBody>
          <a:bodyPr vert="horz"/>
          <a:lstStyle>
            <a:lvl1pPr marL="0" indent="0">
              <a:spcBef>
                <a:spcPts val="500"/>
              </a:spcBef>
              <a:buNone/>
              <a:defRPr sz="1500" spc="110" baseline="0">
                <a:solidFill>
                  <a:schemeClr val="tx1"/>
                </a:solidFill>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stStyle>
          <a:p>
            <a:pPr lvl="0"/>
            <a:r>
              <a:rPr lang="de-DE" noProof="0" dirty="0"/>
              <a:t>Text</a:t>
            </a:r>
          </a:p>
        </p:txBody>
      </p:sp>
      <p:sp>
        <p:nvSpPr>
          <p:cNvPr id="14" name="Textplatzhalter 8"/>
          <p:cNvSpPr>
            <a:spLocks noGrp="1"/>
          </p:cNvSpPr>
          <p:nvPr>
            <p:ph type="body" sz="quarter" idx="25"/>
          </p:nvPr>
        </p:nvSpPr>
        <p:spPr>
          <a:xfrm>
            <a:off x="6047225" y="907713"/>
            <a:ext cx="2484000" cy="4896173"/>
          </a:xfrm>
          <a:prstGeom prst="rect">
            <a:avLst/>
          </a:prstGeom>
        </p:spPr>
        <p:txBody>
          <a:bodyPr vert="horz"/>
          <a:lstStyle>
            <a:lvl1pPr marL="0" indent="0">
              <a:spcBef>
                <a:spcPts val="500"/>
              </a:spcBef>
              <a:buNone/>
              <a:defRPr sz="1500" spc="110" baseline="0">
                <a:solidFill>
                  <a:schemeClr val="tx1"/>
                </a:solidFill>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stStyle>
          <a:p>
            <a:pPr lvl="0"/>
            <a:r>
              <a:rPr lang="de-DE" noProof="0" dirty="0"/>
              <a:t>Text</a:t>
            </a:r>
          </a:p>
        </p:txBody>
      </p:sp>
      <p:sp>
        <p:nvSpPr>
          <p:cNvPr id="15"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204114998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Grafik">
    <p:spTree>
      <p:nvGrpSpPr>
        <p:cNvPr id="1" name=""/>
        <p:cNvGrpSpPr/>
        <p:nvPr/>
      </p:nvGrpSpPr>
      <p:grpSpPr>
        <a:xfrm>
          <a:off x="0" y="0"/>
          <a:ext cx="0" cy="0"/>
          <a:chOff x="0" y="0"/>
          <a:chExt cx="0" cy="0"/>
        </a:xfrm>
      </p:grpSpPr>
      <p:sp>
        <p:nvSpPr>
          <p:cNvPr id="26" name="Bildplatzhalter 25"/>
          <p:cNvSpPr>
            <a:spLocks noGrp="1"/>
          </p:cNvSpPr>
          <p:nvPr>
            <p:ph type="pic" sz="quarter" idx="21"/>
          </p:nvPr>
        </p:nvSpPr>
        <p:spPr>
          <a:xfrm>
            <a:off x="4777145" y="1006474"/>
            <a:ext cx="3754080" cy="4708525"/>
          </a:xfrm>
          <a:prstGeom prst="rect">
            <a:avLst/>
          </a:prstGeom>
        </p:spPr>
        <p:txBody>
          <a:bodyPr vert="horz"/>
          <a:lstStyle>
            <a:lvl1pPr>
              <a:defRPr sz="1500">
                <a:solidFill>
                  <a:srgbClr val="545454"/>
                </a:solidFill>
                <a:latin typeface="Arial"/>
              </a:defRPr>
            </a:lvl1pPr>
          </a:lstStyle>
          <a:p>
            <a:endParaRPr lang="de-DE"/>
          </a:p>
        </p:txBody>
      </p:sp>
      <p:sp>
        <p:nvSpPr>
          <p:cNvPr id="16" name="Textplatzhalter 8"/>
          <p:cNvSpPr>
            <a:spLocks noGrp="1"/>
          </p:cNvSpPr>
          <p:nvPr>
            <p:ph type="body" sz="quarter" idx="12"/>
          </p:nvPr>
        </p:nvSpPr>
        <p:spPr>
          <a:xfrm>
            <a:off x="517907" y="907714"/>
            <a:ext cx="3965193" cy="4807286"/>
          </a:xfrm>
          <a:prstGeom prst="rect">
            <a:avLst/>
          </a:prstGeom>
        </p:spPr>
        <p:txBody>
          <a:bodyPr vert="horz"/>
          <a:lstStyle>
            <a:lvl1pPr marL="0" indent="0">
              <a:spcBef>
                <a:spcPts val="500"/>
              </a:spcBef>
              <a:buFont typeface="Arial" panose="020B0604020202020204" pitchFamily="34" charset="0"/>
              <a:buNone/>
              <a:defRPr sz="1500" spc="110" baseline="0">
                <a:solidFill>
                  <a:schemeClr val="tx1"/>
                </a:solidFill>
                <a:latin typeface="Arial"/>
              </a:defRPr>
            </a:lvl1pPr>
            <a:lvl2pPr>
              <a:defRPr sz="1500">
                <a:solidFill>
                  <a:schemeClr val="tx1"/>
                </a:solidFill>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endParaRPr lang="de-DE" noProof="0" dirty="0"/>
          </a:p>
        </p:txBody>
      </p:sp>
      <p:sp>
        <p:nvSpPr>
          <p:cNvPr id="2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31"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82444396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4 Grafiken">
    <p:spTree>
      <p:nvGrpSpPr>
        <p:cNvPr id="1" name=""/>
        <p:cNvGrpSpPr/>
        <p:nvPr/>
      </p:nvGrpSpPr>
      <p:grpSpPr>
        <a:xfrm>
          <a:off x="0" y="0"/>
          <a:ext cx="0" cy="0"/>
          <a:chOff x="0" y="0"/>
          <a:chExt cx="0" cy="0"/>
        </a:xfrm>
      </p:grpSpPr>
      <p:sp>
        <p:nvSpPr>
          <p:cNvPr id="5" name="Bildplatzhalter 25"/>
          <p:cNvSpPr>
            <a:spLocks noGrp="1"/>
          </p:cNvSpPr>
          <p:nvPr>
            <p:ph type="pic" sz="quarter" idx="21"/>
          </p:nvPr>
        </p:nvSpPr>
        <p:spPr>
          <a:xfrm>
            <a:off x="4777146" y="1006475"/>
            <a:ext cx="1795104" cy="2273300"/>
          </a:xfrm>
          <a:prstGeom prst="rect">
            <a:avLst/>
          </a:prstGeom>
        </p:spPr>
        <p:txBody>
          <a:bodyPr vert="horz"/>
          <a:lstStyle>
            <a:lvl1pPr>
              <a:defRPr sz="1500">
                <a:solidFill>
                  <a:srgbClr val="545454"/>
                </a:solidFill>
                <a:latin typeface="Arial"/>
              </a:defRPr>
            </a:lvl1pPr>
          </a:lstStyle>
          <a:p>
            <a:endParaRPr lang="de-DE"/>
          </a:p>
        </p:txBody>
      </p:sp>
      <p:sp>
        <p:nvSpPr>
          <p:cNvPr id="8" name="Textplatzhalter 8"/>
          <p:cNvSpPr>
            <a:spLocks noGrp="1"/>
          </p:cNvSpPr>
          <p:nvPr>
            <p:ph type="body" sz="quarter" idx="12"/>
          </p:nvPr>
        </p:nvSpPr>
        <p:spPr>
          <a:xfrm>
            <a:off x="517907" y="907714"/>
            <a:ext cx="3965193" cy="4807286"/>
          </a:xfrm>
          <a:prstGeom prst="rect">
            <a:avLst/>
          </a:prstGeom>
        </p:spPr>
        <p:txBody>
          <a:bodyPr vert="horz"/>
          <a:lstStyle>
            <a:lvl1pPr marL="0" indent="0">
              <a:spcBef>
                <a:spcPts val="500"/>
              </a:spcBef>
              <a:buFont typeface="Arial" panose="020B0604020202020204" pitchFamily="34" charset="0"/>
              <a:buNone/>
              <a:defRPr sz="1500" spc="110" baseline="0">
                <a:solidFill>
                  <a:schemeClr val="tx1"/>
                </a:solidFill>
                <a:latin typeface="Arial"/>
              </a:defRPr>
            </a:lvl1pPr>
            <a:lvl2pPr>
              <a:defRPr sz="1500">
                <a:solidFill>
                  <a:schemeClr val="tx1"/>
                </a:solidFill>
                <a:latin typeface="Arial" panose="020B0604020202020204" pitchFamily="34" charset="0"/>
                <a:cs typeface="Arial" panose="020B0604020202020204" pitchFamily="34" charset="0"/>
              </a:defRPr>
            </a:lvl2pPr>
            <a:lvl3pPr>
              <a:defRPr sz="1500">
                <a:solidFill>
                  <a:schemeClr val="tx1"/>
                </a:solidFill>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endParaRPr lang="de-DE" noProof="0" dirty="0"/>
          </a:p>
        </p:txBody>
      </p:sp>
      <p:sp>
        <p:nvSpPr>
          <p:cNvPr id="37" name="Bildplatzhalter 25"/>
          <p:cNvSpPr>
            <a:spLocks noGrp="1"/>
          </p:cNvSpPr>
          <p:nvPr>
            <p:ph type="pic" sz="quarter" idx="22"/>
          </p:nvPr>
        </p:nvSpPr>
        <p:spPr>
          <a:xfrm>
            <a:off x="6736121" y="1006475"/>
            <a:ext cx="1795104" cy="2273300"/>
          </a:xfrm>
          <a:prstGeom prst="rect">
            <a:avLst/>
          </a:prstGeom>
        </p:spPr>
        <p:txBody>
          <a:bodyPr vert="horz"/>
          <a:lstStyle>
            <a:lvl1pPr>
              <a:defRPr sz="1500">
                <a:solidFill>
                  <a:srgbClr val="545454"/>
                </a:solidFill>
                <a:latin typeface="Arial"/>
              </a:defRPr>
            </a:lvl1pPr>
          </a:lstStyle>
          <a:p>
            <a:endParaRPr lang="de-DE"/>
          </a:p>
        </p:txBody>
      </p:sp>
      <p:sp>
        <p:nvSpPr>
          <p:cNvPr id="40" name="Bildplatzhalter 25"/>
          <p:cNvSpPr>
            <a:spLocks noGrp="1"/>
          </p:cNvSpPr>
          <p:nvPr>
            <p:ph type="pic" sz="quarter" idx="23"/>
          </p:nvPr>
        </p:nvSpPr>
        <p:spPr>
          <a:xfrm>
            <a:off x="4777146" y="3437444"/>
            <a:ext cx="1795104" cy="2273300"/>
          </a:xfrm>
          <a:prstGeom prst="rect">
            <a:avLst/>
          </a:prstGeom>
        </p:spPr>
        <p:txBody>
          <a:bodyPr vert="horz"/>
          <a:lstStyle>
            <a:lvl1pPr>
              <a:defRPr sz="1500">
                <a:solidFill>
                  <a:srgbClr val="545454"/>
                </a:solidFill>
                <a:latin typeface="Arial"/>
              </a:defRPr>
            </a:lvl1pPr>
          </a:lstStyle>
          <a:p>
            <a:endParaRPr lang="de-DE"/>
          </a:p>
        </p:txBody>
      </p:sp>
      <p:sp>
        <p:nvSpPr>
          <p:cNvPr id="41" name="Bildplatzhalter 25"/>
          <p:cNvSpPr>
            <a:spLocks noGrp="1"/>
          </p:cNvSpPr>
          <p:nvPr>
            <p:ph type="pic" sz="quarter" idx="24"/>
          </p:nvPr>
        </p:nvSpPr>
        <p:spPr>
          <a:xfrm>
            <a:off x="6736121" y="3437444"/>
            <a:ext cx="1795104" cy="2273300"/>
          </a:xfrm>
          <a:prstGeom prst="rect">
            <a:avLst/>
          </a:prstGeom>
        </p:spPr>
        <p:txBody>
          <a:bodyPr vert="horz"/>
          <a:lstStyle>
            <a:lvl1pPr>
              <a:defRPr sz="1500">
                <a:solidFill>
                  <a:srgbClr val="545454"/>
                </a:solidFill>
                <a:latin typeface="Arial"/>
              </a:defRPr>
            </a:lvl1pPr>
          </a:lstStyle>
          <a:p>
            <a:endParaRPr lang="de-DE"/>
          </a:p>
        </p:txBody>
      </p:sp>
      <p:sp>
        <p:nvSpPr>
          <p:cNvPr id="42"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45"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98776515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fik &amp; Text horizontal">
    <p:spTree>
      <p:nvGrpSpPr>
        <p:cNvPr id="1" name=""/>
        <p:cNvGrpSpPr/>
        <p:nvPr/>
      </p:nvGrpSpPr>
      <p:grpSpPr>
        <a:xfrm>
          <a:off x="0" y="0"/>
          <a:ext cx="0" cy="0"/>
          <a:chOff x="0" y="0"/>
          <a:chExt cx="0" cy="0"/>
        </a:xfrm>
      </p:grpSpPr>
      <p:sp>
        <p:nvSpPr>
          <p:cNvPr id="8" name="Bildplatzhalter 7"/>
          <p:cNvSpPr>
            <a:spLocks noGrp="1"/>
          </p:cNvSpPr>
          <p:nvPr>
            <p:ph type="pic" sz="quarter" idx="21"/>
          </p:nvPr>
        </p:nvSpPr>
        <p:spPr>
          <a:xfrm>
            <a:off x="609600" y="1010964"/>
            <a:ext cx="7920645" cy="3363968"/>
          </a:xfrm>
          <a:prstGeom prst="rect">
            <a:avLst/>
          </a:prstGeom>
        </p:spPr>
        <p:txBody>
          <a:bodyPr vert="horz"/>
          <a:lstStyle>
            <a:lvl1pPr>
              <a:defRPr sz="1500">
                <a:solidFill>
                  <a:srgbClr val="545454"/>
                </a:solidFill>
                <a:latin typeface="Arial"/>
              </a:defRPr>
            </a:lvl1pPr>
          </a:lstStyle>
          <a:p>
            <a:endParaRPr lang="de-DE"/>
          </a:p>
        </p:txBody>
      </p:sp>
      <p:sp>
        <p:nvSpPr>
          <p:cNvPr id="3" name="Textplatzhalter 8"/>
          <p:cNvSpPr>
            <a:spLocks noGrp="1"/>
          </p:cNvSpPr>
          <p:nvPr>
            <p:ph type="body" sz="quarter" idx="12"/>
          </p:nvPr>
        </p:nvSpPr>
        <p:spPr>
          <a:xfrm>
            <a:off x="517907" y="4472354"/>
            <a:ext cx="8013318" cy="1235006"/>
          </a:xfrm>
          <a:prstGeom prst="rect">
            <a:avLst/>
          </a:prstGeom>
        </p:spPr>
        <p:txBody>
          <a:bodyPr vert="horz"/>
          <a:lstStyle>
            <a:lvl1pPr marL="0" indent="0">
              <a:spcBef>
                <a:spcPts val="500"/>
              </a:spcBef>
              <a:buFont typeface="Arial" panose="020B0604020202020204" pitchFamily="34" charset="0"/>
              <a:buNone/>
              <a:defRPr sz="1500" spc="0" baseline="0">
                <a:solidFill>
                  <a:schemeClr val="tx1"/>
                </a:solidFill>
                <a:latin typeface="Arial"/>
              </a:defRPr>
            </a:lvl1pPr>
            <a:lvl2pPr>
              <a:defRPr sz="1500">
                <a:solidFill>
                  <a:schemeClr val="tx1"/>
                </a:solidFill>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endParaRPr lang="de-DE" noProof="0" dirty="0"/>
          </a:p>
        </p:txBody>
      </p:sp>
      <p:sp>
        <p:nvSpPr>
          <p:cNvPr id="9"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0"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390862323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Tabelle">
    <p:spTree>
      <p:nvGrpSpPr>
        <p:cNvPr id="1" name=""/>
        <p:cNvGrpSpPr/>
        <p:nvPr/>
      </p:nvGrpSpPr>
      <p:grpSpPr>
        <a:xfrm>
          <a:off x="0" y="0"/>
          <a:ext cx="0" cy="0"/>
          <a:chOff x="0" y="0"/>
          <a:chExt cx="0" cy="0"/>
        </a:xfrm>
      </p:grpSpPr>
      <p:sp>
        <p:nvSpPr>
          <p:cNvPr id="11" name="Textplatzhalter 8"/>
          <p:cNvSpPr>
            <a:spLocks noGrp="1"/>
          </p:cNvSpPr>
          <p:nvPr>
            <p:ph type="body" sz="quarter" idx="12"/>
          </p:nvPr>
        </p:nvSpPr>
        <p:spPr>
          <a:xfrm>
            <a:off x="517907" y="907714"/>
            <a:ext cx="3965193" cy="4807286"/>
          </a:xfrm>
          <a:prstGeom prst="rect">
            <a:avLst/>
          </a:prstGeom>
        </p:spPr>
        <p:txBody>
          <a:bodyPr vert="horz"/>
          <a:lstStyle>
            <a:lvl1pPr marL="0" indent="0">
              <a:spcBef>
                <a:spcPts val="500"/>
              </a:spcBef>
              <a:buFont typeface="Arial" panose="020B0604020202020204" pitchFamily="34" charset="0"/>
              <a:buNone/>
              <a:defRPr sz="1500" spc="110" baseline="0">
                <a:solidFill>
                  <a:schemeClr val="tx1"/>
                </a:solidFill>
                <a:latin typeface="Arial"/>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500">
                <a:latin typeface="Arial" panose="020B0604020202020204" pitchFamily="34" charset="0"/>
                <a:cs typeface="Arial" panose="020B0604020202020204" pitchFamily="34" charset="0"/>
              </a:defRPr>
            </a:lvl6pPr>
          </a:lstStyle>
          <a:p>
            <a:pPr lvl="0"/>
            <a:endParaRPr lang="de-DE" noProof="0" dirty="0"/>
          </a:p>
        </p:txBody>
      </p:sp>
      <p:sp>
        <p:nvSpPr>
          <p:cNvPr id="14" name="Tabellenplatzhalter 9"/>
          <p:cNvSpPr>
            <a:spLocks noGrp="1"/>
          </p:cNvSpPr>
          <p:nvPr>
            <p:ph type="tbl" sz="quarter" idx="13"/>
          </p:nvPr>
        </p:nvSpPr>
        <p:spPr>
          <a:xfrm>
            <a:off x="4777732" y="1006475"/>
            <a:ext cx="3753492" cy="4708524"/>
          </a:xfrm>
          <a:prstGeom prst="rect">
            <a:avLst/>
          </a:prstGeom>
        </p:spPr>
        <p:txBody>
          <a:bodyPr vert="horz"/>
          <a:lstStyle>
            <a:lvl1pPr>
              <a:defRPr sz="1500">
                <a:solidFill>
                  <a:srgbClr val="545454"/>
                </a:solidFill>
                <a:latin typeface="Arial"/>
              </a:defRPr>
            </a:lvl1pPr>
          </a:lstStyle>
          <a:p>
            <a:r>
              <a:rPr lang="de-DE">
                <a:solidFill>
                  <a:srgbClr val="545454"/>
                </a:solidFill>
              </a:rPr>
              <a:t>Tabelle</a:t>
            </a:r>
            <a:endParaRPr lang="de-DE"/>
          </a:p>
        </p:txBody>
      </p:sp>
      <p:sp>
        <p:nvSpPr>
          <p:cNvPr id="15"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7"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280963201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Tabelle horizontal">
    <p:spTree>
      <p:nvGrpSpPr>
        <p:cNvPr id="1" name=""/>
        <p:cNvGrpSpPr/>
        <p:nvPr/>
      </p:nvGrpSpPr>
      <p:grpSpPr>
        <a:xfrm>
          <a:off x="0" y="0"/>
          <a:ext cx="0" cy="0"/>
          <a:chOff x="0" y="0"/>
          <a:chExt cx="0" cy="0"/>
        </a:xfrm>
      </p:grpSpPr>
      <p:sp>
        <p:nvSpPr>
          <p:cNvPr id="3" name="Textplatzhalter 8"/>
          <p:cNvSpPr>
            <a:spLocks noGrp="1"/>
          </p:cNvSpPr>
          <p:nvPr>
            <p:ph type="body" sz="quarter" idx="12"/>
          </p:nvPr>
        </p:nvSpPr>
        <p:spPr>
          <a:xfrm>
            <a:off x="517907" y="907714"/>
            <a:ext cx="8013318" cy="1312766"/>
          </a:xfrm>
          <a:prstGeom prst="rect">
            <a:avLst/>
          </a:prstGeom>
        </p:spPr>
        <p:txBody>
          <a:bodyPr vert="horz"/>
          <a:lstStyle>
            <a:lvl1pPr marL="0" indent="0">
              <a:spcBef>
                <a:spcPts val="500"/>
              </a:spcBef>
              <a:buFont typeface="Arial" panose="020B0604020202020204" pitchFamily="34" charset="0"/>
              <a:buNone/>
              <a:defRPr sz="1500" spc="0" baseline="0">
                <a:solidFill>
                  <a:schemeClr val="tx1"/>
                </a:solidFill>
                <a:latin typeface="Arial"/>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endParaRPr lang="de-DE" noProof="0" dirty="0"/>
          </a:p>
        </p:txBody>
      </p:sp>
      <p:sp>
        <p:nvSpPr>
          <p:cNvPr id="6" name="Tabellenplatzhalter 9"/>
          <p:cNvSpPr>
            <a:spLocks noGrp="1"/>
          </p:cNvSpPr>
          <p:nvPr>
            <p:ph type="tbl" sz="quarter" idx="13"/>
          </p:nvPr>
        </p:nvSpPr>
        <p:spPr>
          <a:xfrm>
            <a:off x="612775" y="2350080"/>
            <a:ext cx="7918449" cy="3364919"/>
          </a:xfrm>
          <a:prstGeom prst="rect">
            <a:avLst/>
          </a:prstGeom>
        </p:spPr>
        <p:txBody>
          <a:bodyPr vert="horz"/>
          <a:lstStyle>
            <a:lvl1pPr>
              <a:defRPr sz="1500">
                <a:solidFill>
                  <a:srgbClr val="545454"/>
                </a:solidFill>
                <a:latin typeface="Arial"/>
              </a:defRPr>
            </a:lvl1pPr>
          </a:lstStyle>
          <a:p>
            <a:r>
              <a:rPr lang="de-DE">
                <a:solidFill>
                  <a:srgbClr val="545454"/>
                </a:solidFill>
              </a:rPr>
              <a:t>Tabelle</a:t>
            </a:r>
            <a:endParaRPr lang="de-DE"/>
          </a:p>
        </p:txBody>
      </p:sp>
      <p:sp>
        <p:nvSpPr>
          <p:cNvPr id="1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2" name="Textplatzhalter 8"/>
          <p:cNvSpPr>
            <a:spLocks noGrp="1"/>
          </p:cNvSpPr>
          <p:nvPr>
            <p:ph type="body" sz="quarter" idx="10" hasCustomPrompt="1"/>
          </p:nvPr>
        </p:nvSpPr>
        <p:spPr>
          <a:xfrm>
            <a:off x="517532" y="111727"/>
            <a:ext cx="8139822" cy="351622"/>
          </a:xfrm>
          <a:prstGeom prst="rect">
            <a:avLst/>
          </a:prstGeom>
        </p:spPr>
        <p:txBody>
          <a:bodyPr vert="horz"/>
          <a:lstStyle>
            <a:lvl1pPr marL="0" indent="0">
              <a:buNone/>
              <a:defRPr sz="2400" spc="110">
                <a:solidFill>
                  <a:schemeClr val="bg1"/>
                </a:solidFill>
                <a:latin typeface="Arial"/>
              </a:defRPr>
            </a:lvl1pPr>
          </a:lstStyle>
          <a:p>
            <a:pPr lvl="0"/>
            <a:r>
              <a:rPr lang="de-DE" dirty="0"/>
              <a:t>Kurztitel Kapitel, 1 Zeile</a:t>
            </a:r>
          </a:p>
        </p:txBody>
      </p:sp>
    </p:spTree>
    <p:extLst>
      <p:ext uri="{BB962C8B-B14F-4D97-AF65-F5344CB8AC3E}">
        <p14:creationId xmlns:p14="http://schemas.microsoft.com/office/powerpoint/2010/main" val="141275287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Referent | orange">
    <p:spTree>
      <p:nvGrpSpPr>
        <p:cNvPr id="1" name=""/>
        <p:cNvGrpSpPr/>
        <p:nvPr/>
      </p:nvGrpSpPr>
      <p:grpSpPr>
        <a:xfrm>
          <a:off x="0" y="0"/>
          <a:ext cx="0" cy="0"/>
          <a:chOff x="0" y="0"/>
          <a:chExt cx="0" cy="0"/>
        </a:xfrm>
      </p:grpSpPr>
      <p:sp>
        <p:nvSpPr>
          <p:cNvPr id="10" name="Rechteck 9"/>
          <p:cNvSpPr/>
          <p:nvPr userDrawn="1"/>
        </p:nvSpPr>
        <p:spPr>
          <a:xfrm>
            <a:off x="0" y="2288934"/>
            <a:ext cx="9144000" cy="114405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7" name="Gerade Verbindung 6"/>
          <p:cNvCxnSpPr/>
          <p:nvPr userDrawn="1"/>
        </p:nvCxnSpPr>
        <p:spPr>
          <a:xfrm>
            <a:off x="0" y="4573031"/>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0" y="5716031"/>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solidFill>
                  <a:schemeClr val="tx1"/>
                </a:solidFill>
                <a:latin typeface="Arial"/>
              </a:defRPr>
            </a:lvl1pPr>
          </a:lstStyle>
          <a:p>
            <a:pPr lvl="0"/>
            <a:r>
              <a:rPr lang="de-DE" sz="1700" kern="1200" spc="110" dirty="0">
                <a:latin typeface="Arial"/>
              </a:rPr>
              <a:t>Titel Vorname Nachname (Referent 1)</a:t>
            </a:r>
            <a:endParaRPr lang="de-DE" dirty="0"/>
          </a:p>
        </p:txBody>
      </p:sp>
      <p:sp>
        <p:nvSpPr>
          <p:cNvPr id="15"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en-GB" noProof="0" dirty="0"/>
              <a:t>Thank you for your attention</a:t>
            </a:r>
          </a:p>
        </p:txBody>
      </p:sp>
      <p:sp>
        <p:nvSpPr>
          <p:cNvPr id="13"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169595710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Referenten | orange">
    <p:spTree>
      <p:nvGrpSpPr>
        <p:cNvPr id="1" name=""/>
        <p:cNvGrpSpPr/>
        <p:nvPr/>
      </p:nvGrpSpPr>
      <p:grpSpPr>
        <a:xfrm>
          <a:off x="0" y="0"/>
          <a:ext cx="0" cy="0"/>
          <a:chOff x="0" y="0"/>
          <a:chExt cx="0" cy="0"/>
        </a:xfrm>
      </p:grpSpPr>
      <p:sp>
        <p:nvSpPr>
          <p:cNvPr id="23" name="Rechteck 22"/>
          <p:cNvSpPr/>
          <p:nvPr userDrawn="1"/>
        </p:nvSpPr>
        <p:spPr>
          <a:xfrm>
            <a:off x="0" y="2288934"/>
            <a:ext cx="9144000" cy="114405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2" name="Gerade Verbindung 11"/>
          <p:cNvCxnSpPr/>
          <p:nvPr userDrawn="1"/>
        </p:nvCxnSpPr>
        <p:spPr>
          <a:xfrm>
            <a:off x="0" y="4573031"/>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userDrawn="1"/>
        </p:nvCxnSpPr>
        <p:spPr>
          <a:xfrm>
            <a:off x="0" y="5716031"/>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1)</a:t>
            </a:r>
            <a:endParaRPr lang="de-DE" dirty="0"/>
          </a:p>
        </p:txBody>
      </p:sp>
      <p:sp>
        <p:nvSpPr>
          <p:cNvPr id="28" name="Textplatzhalter 15"/>
          <p:cNvSpPr>
            <a:spLocks noGrp="1"/>
          </p:cNvSpPr>
          <p:nvPr>
            <p:ph type="body" sz="quarter" idx="16" hasCustomPrompt="1"/>
          </p:nvPr>
        </p:nvSpPr>
        <p:spPr>
          <a:xfrm>
            <a:off x="548117" y="5017733"/>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2)</a:t>
            </a:r>
            <a:endParaRPr lang="de-DE" dirty="0"/>
          </a:p>
        </p:txBody>
      </p:sp>
      <p:sp>
        <p:nvSpPr>
          <p:cNvPr id="11"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en-GB" noProof="0" dirty="0"/>
              <a:t>Thank you for your attention</a:t>
            </a:r>
          </a:p>
        </p:txBody>
      </p:sp>
      <p:sp>
        <p:nvSpPr>
          <p:cNvPr id="13"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
        <p:nvSpPr>
          <p:cNvPr id="14" name="Textplatzhalter 18"/>
          <p:cNvSpPr>
            <a:spLocks noGrp="1"/>
          </p:cNvSpPr>
          <p:nvPr>
            <p:ph type="body" sz="quarter" idx="21" hasCustomPrompt="1"/>
          </p:nvPr>
        </p:nvSpPr>
        <p:spPr>
          <a:xfrm>
            <a:off x="549844" y="5321824"/>
            <a:ext cx="8082296" cy="366381"/>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523873639"/>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Referent | blau">
    <p:spTree>
      <p:nvGrpSpPr>
        <p:cNvPr id="1" name=""/>
        <p:cNvGrpSpPr/>
        <p:nvPr/>
      </p:nvGrpSpPr>
      <p:grpSpPr>
        <a:xfrm>
          <a:off x="0" y="0"/>
          <a:ext cx="0" cy="0"/>
          <a:chOff x="0" y="0"/>
          <a:chExt cx="0" cy="0"/>
        </a:xfrm>
      </p:grpSpPr>
      <p:sp>
        <p:nvSpPr>
          <p:cNvPr id="3" name="Rechteck 2"/>
          <p:cNvSpPr/>
          <p:nvPr userDrawn="1"/>
        </p:nvSpPr>
        <p:spPr>
          <a:xfrm>
            <a:off x="0" y="2288934"/>
            <a:ext cx="9144000" cy="114405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 name="Gerade Verbindung 3"/>
          <p:cNvCxnSpPr/>
          <p:nvPr userDrawn="1"/>
        </p:nvCxnSpPr>
        <p:spPr>
          <a:xfrm>
            <a:off x="0" y="4573031"/>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4"/>
          <p:cNvCxnSpPr/>
          <p:nvPr userDrawn="1"/>
        </p:nvCxnSpPr>
        <p:spPr>
          <a:xfrm>
            <a:off x="0" y="5716031"/>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5"/>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1)</a:t>
            </a:r>
            <a:endParaRPr lang="de-DE" dirty="0"/>
          </a:p>
        </p:txBody>
      </p:sp>
      <p:sp>
        <p:nvSpPr>
          <p:cNvPr id="15"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Vielen Dank für Ihre Aufmerksamkeit</a:t>
            </a:r>
          </a:p>
        </p:txBody>
      </p:sp>
      <p:sp>
        <p:nvSpPr>
          <p:cNvPr id="11"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198252481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Referenten">
    <p:spTree>
      <p:nvGrpSpPr>
        <p:cNvPr id="1" name=""/>
        <p:cNvGrpSpPr/>
        <p:nvPr/>
      </p:nvGrpSpPr>
      <p:grpSpPr>
        <a:xfrm>
          <a:off x="0" y="0"/>
          <a:ext cx="0" cy="0"/>
          <a:chOff x="0" y="0"/>
          <a:chExt cx="0" cy="0"/>
        </a:xfrm>
      </p:grpSpPr>
      <p:sp>
        <p:nvSpPr>
          <p:cNvPr id="13" name="Rechteck 12"/>
          <p:cNvSpPr/>
          <p:nvPr userDrawn="1"/>
        </p:nvSpPr>
        <p:spPr>
          <a:xfrm>
            <a:off x="0" y="2291183"/>
            <a:ext cx="9144000" cy="2268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p:cNvSpPr/>
          <p:nvPr userDrawn="1"/>
        </p:nvSpPr>
        <p:spPr>
          <a:xfrm>
            <a:off x="0" y="3444233"/>
            <a:ext cx="9144000" cy="2844000"/>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6" name="Gerade Verbindung 15"/>
          <p:cNvCxnSpPr/>
          <p:nvPr userDrawn="1"/>
        </p:nvCxnSpPr>
        <p:spPr>
          <a:xfrm>
            <a:off x="0" y="4573275"/>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userDrawn="1"/>
        </p:nvCxnSpPr>
        <p:spPr>
          <a:xfrm>
            <a:off x="0" y="343552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solidFill>
                  <a:schemeClr val="tx1"/>
                </a:solidFill>
                <a:latin typeface="Arial"/>
              </a:defRPr>
            </a:lvl1pPr>
          </a:lstStyle>
          <a:p>
            <a:pPr lvl="0"/>
            <a:r>
              <a:rPr lang="de-DE" sz="1700" kern="1200" spc="110" dirty="0">
                <a:latin typeface="Arial"/>
              </a:rPr>
              <a:t>Titel Vorname Nachname (Referent 1)</a:t>
            </a:r>
            <a:endParaRPr lang="de-DE" dirty="0"/>
          </a:p>
        </p:txBody>
      </p:sp>
      <p:sp>
        <p:nvSpPr>
          <p:cNvPr id="18"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Vortrag, 1-2 Zeilen</a:t>
            </a:r>
          </a:p>
        </p:txBody>
      </p:sp>
      <p:cxnSp>
        <p:nvCxnSpPr>
          <p:cNvPr id="20" name="Gerade Verbindung 19"/>
          <p:cNvCxnSpPr/>
          <p:nvPr userDrawn="1"/>
        </p:nvCxnSpPr>
        <p:spPr>
          <a:xfrm>
            <a:off x="0" y="5716031"/>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2" name="Textplatzhalter 15"/>
          <p:cNvSpPr>
            <a:spLocks noGrp="1"/>
          </p:cNvSpPr>
          <p:nvPr>
            <p:ph type="body" sz="quarter" idx="16" hasCustomPrompt="1"/>
          </p:nvPr>
        </p:nvSpPr>
        <p:spPr>
          <a:xfrm>
            <a:off x="548117" y="5017733"/>
            <a:ext cx="8082296" cy="346278"/>
          </a:xfrm>
          <a:prstGeom prst="rect">
            <a:avLst/>
          </a:prstGeom>
        </p:spPr>
        <p:txBody>
          <a:bodyPr vert="horz"/>
          <a:lstStyle>
            <a:lvl1pPr marL="0" indent="0">
              <a:spcBef>
                <a:spcPts val="300"/>
              </a:spcBef>
              <a:buNone/>
              <a:defRPr sz="1700" kern="1200" spc="110" baseline="0">
                <a:solidFill>
                  <a:schemeClr val="tx1"/>
                </a:solidFill>
                <a:latin typeface="Arial"/>
              </a:defRPr>
            </a:lvl1pPr>
          </a:lstStyle>
          <a:p>
            <a:pPr lvl="0"/>
            <a:r>
              <a:rPr lang="de-DE" sz="1700" kern="1200" spc="110" dirty="0">
                <a:latin typeface="Arial"/>
              </a:rPr>
              <a:t>Titel Vorname Nachname (Referent 2)</a:t>
            </a:r>
            <a:endParaRPr lang="de-DE" dirty="0"/>
          </a:p>
        </p:txBody>
      </p:sp>
      <p:sp>
        <p:nvSpPr>
          <p:cNvPr id="2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9"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
        <p:nvSpPr>
          <p:cNvPr id="22" name="Textplatzhalter 18"/>
          <p:cNvSpPr>
            <a:spLocks noGrp="1"/>
          </p:cNvSpPr>
          <p:nvPr>
            <p:ph type="body" sz="quarter" idx="21" hasCustomPrompt="1"/>
          </p:nvPr>
        </p:nvSpPr>
        <p:spPr>
          <a:xfrm>
            <a:off x="549844" y="5321824"/>
            <a:ext cx="8082296" cy="366381"/>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200" spc="0" baseline="0">
                <a:solidFill>
                  <a:schemeClr val="tx1"/>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2171685288"/>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Referenten | blau">
    <p:spTree>
      <p:nvGrpSpPr>
        <p:cNvPr id="1" name=""/>
        <p:cNvGrpSpPr/>
        <p:nvPr/>
      </p:nvGrpSpPr>
      <p:grpSpPr>
        <a:xfrm>
          <a:off x="0" y="0"/>
          <a:ext cx="0" cy="0"/>
          <a:chOff x="0" y="0"/>
          <a:chExt cx="0" cy="0"/>
        </a:xfrm>
      </p:grpSpPr>
      <p:sp>
        <p:nvSpPr>
          <p:cNvPr id="3" name="Rechteck 2"/>
          <p:cNvSpPr/>
          <p:nvPr userDrawn="1"/>
        </p:nvSpPr>
        <p:spPr>
          <a:xfrm>
            <a:off x="0" y="2288934"/>
            <a:ext cx="9144000" cy="1144058"/>
          </a:xfrm>
          <a:prstGeom prst="rect">
            <a:avLst/>
          </a:prstGeom>
          <a:solidFill>
            <a:srgbClr val="2947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3" name="Gerade Verbindung 12"/>
          <p:cNvCxnSpPr/>
          <p:nvPr userDrawn="1"/>
        </p:nvCxnSpPr>
        <p:spPr>
          <a:xfrm>
            <a:off x="0" y="4573031"/>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0" y="5716031"/>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1)</a:t>
            </a:r>
            <a:endParaRPr lang="de-DE" dirty="0"/>
          </a:p>
        </p:txBody>
      </p:sp>
      <p:sp>
        <p:nvSpPr>
          <p:cNvPr id="25" name="Textplatzhalter 15"/>
          <p:cNvSpPr>
            <a:spLocks noGrp="1"/>
          </p:cNvSpPr>
          <p:nvPr>
            <p:ph type="body" sz="quarter" idx="16" hasCustomPrompt="1"/>
          </p:nvPr>
        </p:nvSpPr>
        <p:spPr>
          <a:xfrm>
            <a:off x="548117" y="5017733"/>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2)</a:t>
            </a:r>
            <a:endParaRPr lang="de-DE" dirty="0"/>
          </a:p>
        </p:txBody>
      </p:sp>
      <p:sp>
        <p:nvSpPr>
          <p:cNvPr id="16"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Vielen Dank für Ihre Aufmerksamkeit</a:t>
            </a:r>
          </a:p>
        </p:txBody>
      </p:sp>
      <p:sp>
        <p:nvSpPr>
          <p:cNvPr id="17"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
        <p:nvSpPr>
          <p:cNvPr id="18" name="Textplatzhalter 18"/>
          <p:cNvSpPr>
            <a:spLocks noGrp="1"/>
          </p:cNvSpPr>
          <p:nvPr>
            <p:ph type="body" sz="quarter" idx="21" hasCustomPrompt="1"/>
          </p:nvPr>
        </p:nvSpPr>
        <p:spPr>
          <a:xfrm>
            <a:off x="549844" y="5321824"/>
            <a:ext cx="8082296" cy="366381"/>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763665484"/>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Referent | braun">
    <p:spTree>
      <p:nvGrpSpPr>
        <p:cNvPr id="1" name=""/>
        <p:cNvGrpSpPr/>
        <p:nvPr/>
      </p:nvGrpSpPr>
      <p:grpSpPr>
        <a:xfrm>
          <a:off x="0" y="0"/>
          <a:ext cx="0" cy="0"/>
          <a:chOff x="0" y="0"/>
          <a:chExt cx="0" cy="0"/>
        </a:xfrm>
      </p:grpSpPr>
      <p:sp>
        <p:nvSpPr>
          <p:cNvPr id="3" name="Rechteck 2"/>
          <p:cNvSpPr/>
          <p:nvPr userDrawn="1"/>
        </p:nvSpPr>
        <p:spPr>
          <a:xfrm>
            <a:off x="0" y="2288934"/>
            <a:ext cx="9144000" cy="114405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572A1B"/>
              </a:solidFill>
            </a:endParaRPr>
          </a:p>
        </p:txBody>
      </p:sp>
      <p:cxnSp>
        <p:nvCxnSpPr>
          <p:cNvPr id="4" name="Gerade Verbindung 3"/>
          <p:cNvCxnSpPr/>
          <p:nvPr userDrawn="1"/>
        </p:nvCxnSpPr>
        <p:spPr>
          <a:xfrm>
            <a:off x="0" y="4573031"/>
            <a:ext cx="9144000" cy="0"/>
          </a:xfrm>
          <a:prstGeom prst="line">
            <a:avLst/>
          </a:prstGeom>
          <a:ln w="19050" cmpd="sng">
            <a:solidFill>
              <a:srgbClr val="572A1B"/>
            </a:solidFill>
          </a:ln>
          <a:effectLst/>
        </p:spPr>
        <p:style>
          <a:lnRef idx="2">
            <a:schemeClr val="accent1"/>
          </a:lnRef>
          <a:fillRef idx="0">
            <a:schemeClr val="accent1"/>
          </a:fillRef>
          <a:effectRef idx="1">
            <a:schemeClr val="accent1"/>
          </a:effectRef>
          <a:fontRef idx="minor">
            <a:schemeClr val="tx1"/>
          </a:fontRef>
        </p:style>
      </p:cxnSp>
      <p:cxnSp>
        <p:nvCxnSpPr>
          <p:cNvPr id="5" name="Gerade Verbindung 4"/>
          <p:cNvCxnSpPr/>
          <p:nvPr userDrawn="1"/>
        </p:nvCxnSpPr>
        <p:spPr>
          <a:xfrm>
            <a:off x="0" y="5716031"/>
            <a:ext cx="9144000" cy="0"/>
          </a:xfrm>
          <a:prstGeom prst="line">
            <a:avLst/>
          </a:prstGeom>
          <a:ln w="19050" cmpd="sng">
            <a:solidFill>
              <a:srgbClr val="572A1B"/>
            </a:solidFill>
          </a:ln>
          <a:effectLst/>
        </p:spPr>
        <p:style>
          <a:lnRef idx="2">
            <a:schemeClr val="accent1"/>
          </a:lnRef>
          <a:fillRef idx="0">
            <a:schemeClr val="accent1"/>
          </a:fillRef>
          <a:effectRef idx="1">
            <a:schemeClr val="accent1"/>
          </a:effectRef>
          <a:fontRef idx="minor">
            <a:schemeClr val="tx1"/>
          </a:fontRef>
        </p:style>
      </p:cxnSp>
      <p:cxnSp>
        <p:nvCxnSpPr>
          <p:cNvPr id="6" name="Gerade Verbindung 5"/>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1)</a:t>
            </a:r>
            <a:endParaRPr lang="de-DE" dirty="0"/>
          </a:p>
        </p:txBody>
      </p:sp>
      <p:sp>
        <p:nvSpPr>
          <p:cNvPr id="14"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fr-FR" noProof="0" dirty="0"/>
              <a:t>Merci pour votre compréhension</a:t>
            </a:r>
          </a:p>
        </p:txBody>
      </p:sp>
      <p:sp>
        <p:nvSpPr>
          <p:cNvPr id="9"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1172811716"/>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Referenten | braun">
    <p:spTree>
      <p:nvGrpSpPr>
        <p:cNvPr id="1" name=""/>
        <p:cNvGrpSpPr/>
        <p:nvPr/>
      </p:nvGrpSpPr>
      <p:grpSpPr>
        <a:xfrm>
          <a:off x="0" y="0"/>
          <a:ext cx="0" cy="0"/>
          <a:chOff x="0" y="0"/>
          <a:chExt cx="0" cy="0"/>
        </a:xfrm>
      </p:grpSpPr>
      <p:sp>
        <p:nvSpPr>
          <p:cNvPr id="25" name="Rechteck 24"/>
          <p:cNvSpPr/>
          <p:nvPr userDrawn="1"/>
        </p:nvSpPr>
        <p:spPr>
          <a:xfrm>
            <a:off x="0" y="2288934"/>
            <a:ext cx="9144000" cy="1144058"/>
          </a:xfrm>
          <a:prstGeom prst="rect">
            <a:avLst/>
          </a:prstGeom>
          <a:solidFill>
            <a:srgbClr val="572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572A1B"/>
              </a:solidFill>
            </a:endParaRPr>
          </a:p>
        </p:txBody>
      </p:sp>
      <p:cxnSp>
        <p:nvCxnSpPr>
          <p:cNvPr id="15" name="Gerade Verbindung 14"/>
          <p:cNvCxnSpPr/>
          <p:nvPr userDrawn="1"/>
        </p:nvCxnSpPr>
        <p:spPr>
          <a:xfrm>
            <a:off x="0" y="3432992"/>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userDrawn="1"/>
        </p:nvCxnSpPr>
        <p:spPr>
          <a:xfrm>
            <a:off x="0" y="4573031"/>
            <a:ext cx="9144000" cy="0"/>
          </a:xfrm>
          <a:prstGeom prst="line">
            <a:avLst/>
          </a:prstGeom>
          <a:ln w="19050" cmpd="sng">
            <a:solidFill>
              <a:srgbClr val="572A1B"/>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userDrawn="1"/>
        </p:nvCxnSpPr>
        <p:spPr>
          <a:xfrm>
            <a:off x="0" y="5716031"/>
            <a:ext cx="9144000" cy="0"/>
          </a:xfrm>
          <a:prstGeom prst="line">
            <a:avLst/>
          </a:prstGeom>
          <a:ln w="19050" cmpd="sng">
            <a:solidFill>
              <a:srgbClr val="572A1B"/>
            </a:solidFill>
          </a:ln>
          <a:effectLst/>
        </p:spPr>
        <p:style>
          <a:lnRef idx="2">
            <a:schemeClr val="accent1"/>
          </a:lnRef>
          <a:fillRef idx="0">
            <a:schemeClr val="accent1"/>
          </a:fillRef>
          <a:effectRef idx="1">
            <a:schemeClr val="accent1"/>
          </a:effectRef>
          <a:fontRef idx="minor">
            <a:schemeClr val="tx1"/>
          </a:fontRef>
        </p:style>
      </p:cxnSp>
      <p:sp>
        <p:nvSpPr>
          <p:cNvPr id="29" name="Textplatzhalter 15"/>
          <p:cNvSpPr>
            <a:spLocks noGrp="1"/>
          </p:cNvSpPr>
          <p:nvPr>
            <p:ph type="body" sz="quarter" idx="14" hasCustomPrompt="1"/>
          </p:nvPr>
        </p:nvSpPr>
        <p:spPr>
          <a:xfrm>
            <a:off x="548117" y="3874478"/>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1)</a:t>
            </a:r>
            <a:endParaRPr lang="de-DE" dirty="0"/>
          </a:p>
        </p:txBody>
      </p:sp>
      <p:sp>
        <p:nvSpPr>
          <p:cNvPr id="32" name="Textplatzhalter 15"/>
          <p:cNvSpPr>
            <a:spLocks noGrp="1"/>
          </p:cNvSpPr>
          <p:nvPr>
            <p:ph type="body" sz="quarter" idx="16" hasCustomPrompt="1"/>
          </p:nvPr>
        </p:nvSpPr>
        <p:spPr>
          <a:xfrm>
            <a:off x="548117" y="5017733"/>
            <a:ext cx="8082296" cy="346278"/>
          </a:xfrm>
          <a:prstGeom prst="rect">
            <a:avLst/>
          </a:prstGeom>
        </p:spPr>
        <p:txBody>
          <a:bodyPr vert="horz"/>
          <a:lstStyle>
            <a:lvl1pPr marL="0" indent="0">
              <a:spcBef>
                <a:spcPts val="300"/>
              </a:spcBef>
              <a:buNone/>
              <a:defRPr sz="1700" kern="1200" spc="110" baseline="0">
                <a:latin typeface="Arial"/>
              </a:defRPr>
            </a:lvl1pPr>
          </a:lstStyle>
          <a:p>
            <a:pPr lvl="0"/>
            <a:r>
              <a:rPr lang="de-DE" sz="1700" kern="1200" spc="110" dirty="0">
                <a:latin typeface="Arial"/>
              </a:rPr>
              <a:t>Titel Vorname Nachname (Referent 2)</a:t>
            </a:r>
            <a:endParaRPr lang="de-DE" dirty="0"/>
          </a:p>
        </p:txBody>
      </p:sp>
      <p:sp>
        <p:nvSpPr>
          <p:cNvPr id="40" name="Textplatzhalter 10"/>
          <p:cNvSpPr>
            <a:spLocks noGrp="1"/>
          </p:cNvSpPr>
          <p:nvPr>
            <p:ph type="body" sz="quarter" idx="17" hasCustomPrompt="1"/>
          </p:nvPr>
        </p:nvSpPr>
        <p:spPr>
          <a:xfrm>
            <a:off x="548284" y="2304663"/>
            <a:ext cx="8082296" cy="1073536"/>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fr-FR" noProof="0" dirty="0"/>
              <a:t>Merci pour votre compréhension</a:t>
            </a:r>
          </a:p>
        </p:txBody>
      </p:sp>
      <p:sp>
        <p:nvSpPr>
          <p:cNvPr id="11" name="Textplatzhalter 18"/>
          <p:cNvSpPr>
            <a:spLocks noGrp="1"/>
          </p:cNvSpPr>
          <p:nvPr>
            <p:ph type="body" sz="quarter" idx="12" hasCustomPrompt="1"/>
          </p:nvPr>
        </p:nvSpPr>
        <p:spPr>
          <a:xfrm>
            <a:off x="548117" y="4179256"/>
            <a:ext cx="8082296" cy="441125"/>
          </a:xfrm>
          <a:prstGeom prst="rect">
            <a:avLst/>
          </a:prstGeom>
        </p:spPr>
        <p:txBody>
          <a:bodyPr vert="horz"/>
          <a:lstStyle>
            <a:lvl1pPr marL="0" indent="0">
              <a:spcBef>
                <a:spcPts val="0"/>
              </a:spcBef>
              <a:spcAft>
                <a:spcPts val="0"/>
              </a:spcAft>
              <a:buNone/>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a:p>
            <a:r>
              <a:rPr lang="de-DE" sz="1200" kern="0" spc="130" noProof="0" dirty="0">
                <a:solidFill>
                  <a:srgbClr val="2B2B2B"/>
                </a:solidFill>
                <a:latin typeface="Arial"/>
                <a:cs typeface="Arial"/>
              </a:rPr>
              <a:t> </a:t>
            </a:r>
            <a:endParaRPr lang="de-DE" sz="1700" kern="0" spc="110" noProof="0" dirty="0">
              <a:solidFill>
                <a:schemeClr val="tx1"/>
              </a:solidFill>
              <a:latin typeface="Arial"/>
              <a:cs typeface="Arial"/>
            </a:endParaRPr>
          </a:p>
        </p:txBody>
      </p:sp>
      <p:sp>
        <p:nvSpPr>
          <p:cNvPr id="12" name="Textplatzhalter 18"/>
          <p:cNvSpPr>
            <a:spLocks noGrp="1"/>
          </p:cNvSpPr>
          <p:nvPr>
            <p:ph type="body" sz="quarter" idx="21" hasCustomPrompt="1"/>
          </p:nvPr>
        </p:nvSpPr>
        <p:spPr>
          <a:xfrm>
            <a:off x="549844" y="5321824"/>
            <a:ext cx="8082296" cy="366381"/>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200" spc="0" baseline="0">
                <a:solidFill>
                  <a:schemeClr val="tx1">
                    <a:lumMod val="50000"/>
                    <a:lumOff val="50000"/>
                  </a:schemeClr>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13878078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Vortrag extra lang">
    <p:spTree>
      <p:nvGrpSpPr>
        <p:cNvPr id="1" name=""/>
        <p:cNvGrpSpPr/>
        <p:nvPr/>
      </p:nvGrpSpPr>
      <p:grpSpPr>
        <a:xfrm>
          <a:off x="0" y="0"/>
          <a:ext cx="0" cy="0"/>
          <a:chOff x="0" y="0"/>
          <a:chExt cx="0" cy="0"/>
        </a:xfrm>
      </p:grpSpPr>
      <p:sp>
        <p:nvSpPr>
          <p:cNvPr id="22" name="Rechteck 21"/>
          <p:cNvSpPr/>
          <p:nvPr userDrawn="1"/>
        </p:nvSpPr>
        <p:spPr>
          <a:xfrm>
            <a:off x="0" y="3444233"/>
            <a:ext cx="9144000" cy="2844000"/>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p:cNvSpPr/>
          <p:nvPr userDrawn="1"/>
        </p:nvSpPr>
        <p:spPr>
          <a:xfrm>
            <a:off x="0" y="2291183"/>
            <a:ext cx="9144000" cy="226800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platzhalter 10"/>
          <p:cNvSpPr>
            <a:spLocks noGrp="1"/>
          </p:cNvSpPr>
          <p:nvPr>
            <p:ph type="body" sz="quarter" idx="17" hasCustomPrompt="1"/>
          </p:nvPr>
        </p:nvSpPr>
        <p:spPr>
          <a:xfrm>
            <a:off x="548284" y="2304663"/>
            <a:ext cx="8139446" cy="2144218"/>
          </a:xfrm>
          <a:prstGeom prst="rect">
            <a:avLst/>
          </a:prstGeom>
        </p:spPr>
        <p:txBody>
          <a:bodyPr vert="horz"/>
          <a:lstStyle>
            <a:lvl1pPr marL="0" indent="0">
              <a:spcBef>
                <a:spcPts val="300"/>
              </a:spcBef>
              <a:buNone/>
              <a:defRPr sz="3100" kern="1200" spc="110" baseline="0">
                <a:solidFill>
                  <a:schemeClr val="bg1"/>
                </a:solidFill>
                <a:latin typeface="Arial"/>
              </a:defRPr>
            </a:lvl1pPr>
          </a:lstStyle>
          <a:p>
            <a:pPr lvl="0"/>
            <a:r>
              <a:rPr lang="de-DE" noProof="0" dirty="0"/>
              <a:t>Titel Vortrag, extra lang, 3-4 Zeilen</a:t>
            </a:r>
          </a:p>
        </p:txBody>
      </p:sp>
      <p:cxnSp>
        <p:nvCxnSpPr>
          <p:cNvPr id="18" name="Gerade Verbindung 17"/>
          <p:cNvCxnSpPr/>
          <p:nvPr userDrawn="1"/>
        </p:nvCxnSpPr>
        <p:spPr>
          <a:xfrm>
            <a:off x="0" y="4573058"/>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userDrawn="1"/>
        </p:nvCxnSpPr>
        <p:spPr>
          <a:xfrm>
            <a:off x="0" y="5717780"/>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2" name="Textplatzhalter 15"/>
          <p:cNvSpPr>
            <a:spLocks noGrp="1"/>
          </p:cNvSpPr>
          <p:nvPr>
            <p:ph type="body" sz="quarter" idx="16" hasCustomPrompt="1"/>
          </p:nvPr>
        </p:nvSpPr>
        <p:spPr>
          <a:xfrm>
            <a:off x="548117" y="5017733"/>
            <a:ext cx="8082296" cy="346278"/>
          </a:xfrm>
          <a:prstGeom prst="rect">
            <a:avLst/>
          </a:prstGeom>
        </p:spPr>
        <p:txBody>
          <a:bodyPr vert="horz"/>
          <a:lstStyle>
            <a:lvl1pPr marL="0" indent="0">
              <a:spcBef>
                <a:spcPts val="300"/>
              </a:spcBef>
              <a:buNone/>
              <a:defRPr sz="1700" kern="1200" spc="110" baseline="0">
                <a:solidFill>
                  <a:schemeClr val="tx1"/>
                </a:solidFill>
                <a:latin typeface="Arial"/>
              </a:defRPr>
            </a:lvl1pPr>
          </a:lstStyle>
          <a:p>
            <a:pPr lvl="0"/>
            <a:r>
              <a:rPr lang="de-DE" sz="1700" kern="1200" spc="110" dirty="0">
                <a:latin typeface="Arial"/>
              </a:rPr>
              <a:t>Titel Vorname Nachname (Referent 1)</a:t>
            </a:r>
            <a:endParaRPr lang="de-DE" dirty="0"/>
          </a:p>
        </p:txBody>
      </p:sp>
      <p:sp>
        <p:nvSpPr>
          <p:cNvPr id="1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14" name="Textplatzhalter 18"/>
          <p:cNvSpPr>
            <a:spLocks noGrp="1"/>
          </p:cNvSpPr>
          <p:nvPr>
            <p:ph type="body" sz="quarter" idx="21" hasCustomPrompt="1"/>
          </p:nvPr>
        </p:nvSpPr>
        <p:spPr>
          <a:xfrm>
            <a:off x="549844" y="5321824"/>
            <a:ext cx="8082296" cy="366381"/>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200" spc="0" baseline="0">
                <a:solidFill>
                  <a:schemeClr val="tx1"/>
                </a:solidFill>
                <a:latin typeface="Arial"/>
                <a:cs typeface="Arial"/>
              </a:defRPr>
            </a:lvl1pPr>
          </a:lstStyle>
          <a:p>
            <a:r>
              <a:rPr lang="de-DE" sz="1200" kern="0" spc="130" noProof="0" dirty="0">
                <a:solidFill>
                  <a:srgbClr val="2B2B2B"/>
                </a:solidFill>
                <a:latin typeface="Arial"/>
                <a:cs typeface="Arial"/>
              </a:rPr>
              <a:t>Berufsstand 1 | Berufsstand 2 | Position (z.B. Dipl.-Ing. | Patentanwalt | Partner)</a:t>
            </a:r>
            <a:endParaRPr lang="de-DE" sz="1700" kern="0" spc="110" noProof="0" dirty="0">
              <a:solidFill>
                <a:schemeClr val="tx1"/>
              </a:solidFill>
              <a:latin typeface="Arial"/>
              <a:cs typeface="Arial"/>
            </a:endParaRPr>
          </a:p>
        </p:txBody>
      </p:sp>
    </p:spTree>
    <p:extLst>
      <p:ext uri="{BB962C8B-B14F-4D97-AF65-F5344CB8AC3E}">
        <p14:creationId xmlns:p14="http://schemas.microsoft.com/office/powerpoint/2010/main" val="3826645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 gesamt">
    <p:spTree>
      <p:nvGrpSpPr>
        <p:cNvPr id="1" name=""/>
        <p:cNvGrpSpPr/>
        <p:nvPr/>
      </p:nvGrpSpPr>
      <p:grpSpPr>
        <a:xfrm>
          <a:off x="0" y="0"/>
          <a:ext cx="0" cy="0"/>
          <a:chOff x="0" y="0"/>
          <a:chExt cx="0" cy="0"/>
        </a:xfrm>
      </p:grpSpPr>
      <p:grpSp>
        <p:nvGrpSpPr>
          <p:cNvPr id="26" name="Gruppierung 25"/>
          <p:cNvGrpSpPr/>
          <p:nvPr userDrawn="1"/>
        </p:nvGrpSpPr>
        <p:grpSpPr>
          <a:xfrm>
            <a:off x="0" y="1142999"/>
            <a:ext cx="9144000" cy="4575760"/>
            <a:chOff x="0" y="1142999"/>
            <a:chExt cx="9144000" cy="4575760"/>
          </a:xfrm>
        </p:grpSpPr>
        <p:cxnSp>
          <p:nvCxnSpPr>
            <p:cNvPr id="28" name="Gerade Verbindung 27"/>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48" name="Gerade Verbindung 47"/>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solidFill>
                  <a:srgbClr val="000000"/>
                </a:solidFill>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21"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solidFill>
                  <a:srgbClr val="545454"/>
                </a:solidFill>
                <a:latin typeface="Arial"/>
              </a:defRPr>
            </a:lvl1pPr>
          </a:lstStyle>
          <a:p>
            <a:pPr lvl="0"/>
            <a:r>
              <a:rPr lang="de-DE" dirty="0"/>
              <a:t>Vortragstitel</a:t>
            </a:r>
          </a:p>
        </p:txBody>
      </p:sp>
      <p:sp>
        <p:nvSpPr>
          <p:cNvPr id="22"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318830765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54" name="Rechteck 53"/>
          <p:cNvSpPr/>
          <p:nvPr userDrawn="1"/>
        </p:nvSpPr>
        <p:spPr>
          <a:xfrm flipH="1">
            <a:off x="0" y="1150518"/>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1" name="Gruppierung 30"/>
          <p:cNvGrpSpPr/>
          <p:nvPr userDrawn="1"/>
        </p:nvGrpSpPr>
        <p:grpSpPr>
          <a:xfrm>
            <a:off x="0" y="1142999"/>
            <a:ext cx="9144000" cy="4575760"/>
            <a:chOff x="0" y="1142999"/>
            <a:chExt cx="9144000" cy="4575760"/>
          </a:xfrm>
        </p:grpSpPr>
        <p:cxnSp>
          <p:nvCxnSpPr>
            <p:cNvPr id="32" name="Gerade Verbindung 31"/>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2" name="Gerade Verbindung 51"/>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18"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9"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2263589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49" name="Rechteck 48"/>
          <p:cNvSpPr/>
          <p:nvPr userDrawn="1"/>
        </p:nvSpPr>
        <p:spPr>
          <a:xfrm flipH="1">
            <a:off x="0" y="1718259"/>
            <a:ext cx="9144000" cy="571208"/>
          </a:xfrm>
          <a:prstGeom prst="rect">
            <a:avLst/>
          </a:prstGeom>
          <a:solidFill>
            <a:srgbClr val="E477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0" name="Gruppierung 49"/>
          <p:cNvGrpSpPr/>
          <p:nvPr userDrawn="1"/>
        </p:nvGrpSpPr>
        <p:grpSpPr>
          <a:xfrm>
            <a:off x="0" y="1142999"/>
            <a:ext cx="9144000" cy="4575760"/>
            <a:chOff x="0" y="1142999"/>
            <a:chExt cx="9144000" cy="4575760"/>
          </a:xfrm>
        </p:grpSpPr>
        <p:cxnSp>
          <p:nvCxnSpPr>
            <p:cNvPr id="51" name="Gerade Verbindung 50"/>
            <p:cNvCxnSpPr/>
            <p:nvPr userDrawn="1"/>
          </p:nvCxnSpPr>
          <p:spPr>
            <a:xfrm>
              <a:off x="0" y="114299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userDrawn="1"/>
          </p:nvCxnSpPr>
          <p:spPr>
            <a:xfrm>
              <a:off x="0" y="22894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userDrawn="1"/>
          </p:nvCxnSpPr>
          <p:spPr>
            <a:xfrm>
              <a:off x="0" y="3432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userDrawn="1"/>
          </p:nvCxnSpPr>
          <p:spPr>
            <a:xfrm>
              <a:off x="0" y="4575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userDrawn="1"/>
          </p:nvCxnSpPr>
          <p:spPr>
            <a:xfrm>
              <a:off x="0" y="57187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userDrawn="1"/>
          </p:nvCxnSpPr>
          <p:spPr>
            <a:xfrm>
              <a:off x="0" y="286067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userDrawn="1"/>
          </p:nvCxnSpPr>
          <p:spPr>
            <a:xfrm>
              <a:off x="0" y="4003967"/>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userDrawn="1"/>
          </p:nvCxnSpPr>
          <p:spPr>
            <a:xfrm>
              <a:off x="0" y="1721726"/>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userDrawn="1"/>
          </p:nvCxnSpPr>
          <p:spPr>
            <a:xfrm>
              <a:off x="0" y="5142259"/>
              <a:ext cx="914400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61" name="Gerade Verbindung 60"/>
          <p:cNvCxnSpPr/>
          <p:nvPr userDrawn="1"/>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sp>
        <p:nvSpPr>
          <p:cNvPr id="17" name="Textplatzhalter 6"/>
          <p:cNvSpPr>
            <a:spLocks noGrp="1"/>
          </p:cNvSpPr>
          <p:nvPr>
            <p:ph type="body" sz="quarter" idx="20" hasCustomPrompt="1"/>
          </p:nvPr>
        </p:nvSpPr>
        <p:spPr>
          <a:xfrm>
            <a:off x="517908" y="6341213"/>
            <a:ext cx="7496634" cy="324534"/>
          </a:xfrm>
          <a:prstGeom prst="rect">
            <a:avLst/>
          </a:prstGeom>
        </p:spPr>
        <p:txBody>
          <a:bodyPr vert="horz"/>
          <a:lstStyle>
            <a:lvl1pPr marL="0" indent="0">
              <a:spcBef>
                <a:spcPts val="2450"/>
              </a:spcBef>
              <a:buNone/>
              <a:defRPr sz="1200" spc="110" baseline="0">
                <a:latin typeface="Arial"/>
              </a:defRPr>
            </a:lvl1pPr>
          </a:lstStyle>
          <a:p>
            <a:pPr lvl="0"/>
            <a:r>
              <a:rPr lang="de-DE" dirty="0"/>
              <a:t>Vortragstitel</a:t>
            </a:r>
          </a:p>
        </p:txBody>
      </p:sp>
      <p:sp>
        <p:nvSpPr>
          <p:cNvPr id="20" name="Textplatzhalter 6"/>
          <p:cNvSpPr>
            <a:spLocks noGrp="1"/>
          </p:cNvSpPr>
          <p:nvPr>
            <p:ph type="body" sz="quarter" idx="19" hasCustomPrompt="1"/>
          </p:nvPr>
        </p:nvSpPr>
        <p:spPr>
          <a:xfrm>
            <a:off x="517908" y="1244792"/>
            <a:ext cx="8139446" cy="5043584"/>
          </a:xfrm>
          <a:prstGeom prst="rect">
            <a:avLst/>
          </a:prstGeom>
        </p:spPr>
        <p:txBody>
          <a:bodyPr vert="horz"/>
          <a:lstStyle>
            <a:lvl1pPr marL="0" indent="0">
              <a:spcBef>
                <a:spcPts val="2450"/>
              </a:spcBef>
              <a:buNone/>
              <a:defRPr sz="1700" spc="110" baseline="0">
                <a:latin typeface="Arial"/>
              </a:defRPr>
            </a:lvl1pPr>
          </a:lstStyle>
          <a:p>
            <a:pPr lvl="0"/>
            <a:r>
              <a:rPr lang="de-DE" sz="1700" baseline="0" dirty="0">
                <a:latin typeface="Arial"/>
              </a:rPr>
              <a:t>Inhaltsverzeichnis Vortrag (max. 9 Kapitel je Übersichtsfolie)</a:t>
            </a:r>
          </a:p>
          <a:p>
            <a:pPr lvl="0"/>
            <a:r>
              <a:rPr lang="de-DE" sz="1700" baseline="0" dirty="0">
                <a:latin typeface="Arial"/>
              </a:rPr>
              <a:t>Kapiteltitel 02</a:t>
            </a:r>
          </a:p>
          <a:p>
            <a:pPr lvl="0"/>
            <a:r>
              <a:rPr lang="de-DE" sz="1700" baseline="0" dirty="0">
                <a:latin typeface="Arial"/>
              </a:rPr>
              <a:t>Kapiteltitel 03</a:t>
            </a:r>
          </a:p>
          <a:p>
            <a:pPr lvl="0"/>
            <a:r>
              <a:rPr lang="de-DE" sz="1700" baseline="0" dirty="0">
                <a:latin typeface="Arial"/>
              </a:rPr>
              <a:t>Kapiteltitel 04</a:t>
            </a:r>
          </a:p>
          <a:p>
            <a:pPr lvl="0"/>
            <a:r>
              <a:rPr lang="de-DE" sz="1700" baseline="0" dirty="0">
                <a:latin typeface="Arial"/>
              </a:rPr>
              <a:t>Kapiteltitel 05</a:t>
            </a:r>
          </a:p>
          <a:p>
            <a:pPr lvl="0"/>
            <a:r>
              <a:rPr lang="de-DE" sz="1700" baseline="0" dirty="0">
                <a:latin typeface="Arial"/>
              </a:rPr>
              <a:t>Kapiteltitel 06</a:t>
            </a:r>
          </a:p>
          <a:p>
            <a:pPr lvl="0"/>
            <a:r>
              <a:rPr lang="de-DE" sz="1700" baseline="0" dirty="0">
                <a:latin typeface="Arial"/>
              </a:rPr>
              <a:t>Kapiteltitel 07</a:t>
            </a:r>
          </a:p>
          <a:p>
            <a:pPr lvl="0"/>
            <a:r>
              <a:rPr lang="de-DE" sz="1700" baseline="0" dirty="0">
                <a:latin typeface="Arial"/>
              </a:rPr>
              <a:t>Kapiteltitel 08</a:t>
            </a:r>
          </a:p>
          <a:p>
            <a:pPr lvl="0"/>
            <a:r>
              <a:rPr lang="de-DE" sz="1700" baseline="0" dirty="0">
                <a:latin typeface="Arial"/>
              </a:rPr>
              <a:t>Kapiteltitel 09</a:t>
            </a:r>
            <a:endParaRPr lang="de-DE" dirty="0"/>
          </a:p>
        </p:txBody>
      </p:sp>
      <p:sp>
        <p:nvSpPr>
          <p:cNvPr id="18" name="Textplatzhalter 8"/>
          <p:cNvSpPr>
            <a:spLocks noGrp="1"/>
          </p:cNvSpPr>
          <p:nvPr>
            <p:ph type="body" sz="quarter" idx="12" hasCustomPrompt="1"/>
          </p:nvPr>
        </p:nvSpPr>
        <p:spPr>
          <a:xfrm>
            <a:off x="517908" y="237711"/>
            <a:ext cx="8139446" cy="670004"/>
          </a:xfrm>
          <a:prstGeom prst="rect">
            <a:avLst/>
          </a:prstGeom>
        </p:spPr>
        <p:txBody>
          <a:bodyPr vert="horz"/>
          <a:lstStyle>
            <a:lvl1pPr marL="0" marR="0" indent="0" algn="l" defTabSz="457200" rtl="0" eaLnBrk="1" fontAlgn="auto" latinLnBrk="0" hangingPunct="1">
              <a:lnSpc>
                <a:spcPct val="100000"/>
              </a:lnSpc>
              <a:spcBef>
                <a:spcPts val="500"/>
              </a:spcBef>
              <a:spcAft>
                <a:spcPts val="0"/>
              </a:spcAft>
              <a:buClrTx/>
              <a:buSzTx/>
              <a:buFont typeface="Arial"/>
              <a:buNone/>
              <a:tabLst/>
              <a:defRPr sz="2400" spc="110" baseline="0">
                <a:solidFill>
                  <a:schemeClr val="bg1">
                    <a:alpha val="30000"/>
                  </a:schemeClr>
                </a:solidFill>
                <a:latin typeface="Arial"/>
              </a:defRPr>
            </a:lvl1pPr>
          </a:lstStyle>
          <a:p>
            <a:pPr lvl="0"/>
            <a:r>
              <a:rPr lang="en-GB" noProof="0" dirty="0"/>
              <a:t>Table of Content</a:t>
            </a:r>
          </a:p>
          <a:p>
            <a:pPr lvl="0"/>
            <a:endParaRPr lang="en-GB" noProof="0" dirty="0"/>
          </a:p>
        </p:txBody>
      </p:sp>
    </p:spTree>
    <p:extLst>
      <p:ext uri="{BB962C8B-B14F-4D97-AF65-F5344CB8AC3E}">
        <p14:creationId xmlns:p14="http://schemas.microsoft.com/office/powerpoint/2010/main" val="59538997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6.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3.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4.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emf"/><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6.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6.emf"/><Relationship Id="rId4" Type="http://schemas.openxmlformats.org/officeDocument/2006/relationships/slideLayout" Target="../slideLayouts/slideLayout43.xml"/><Relationship Id="rId9"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49.xml"/><Relationship Id="rId7"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 2" descr="Startseite-mit-Amsterdam_neu.ppt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81" y="6352847"/>
            <a:ext cx="6664960" cy="352306"/>
          </a:xfrm>
          <a:prstGeom prst="rect">
            <a:avLst/>
          </a:prstGeom>
        </p:spPr>
      </p:pic>
      <p:pic>
        <p:nvPicPr>
          <p:cNvPr id="2" name="Bild 1" descr="HoffmannEitle Logo_rg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606" y="275080"/>
            <a:ext cx="2614620" cy="979043"/>
          </a:xfrm>
          <a:prstGeom prst="rect">
            <a:avLst/>
          </a:prstGeom>
        </p:spPr>
      </p:pic>
    </p:spTree>
    <p:extLst>
      <p:ext uri="{BB962C8B-B14F-4D97-AF65-F5344CB8AC3E}">
        <p14:creationId xmlns:p14="http://schemas.microsoft.com/office/powerpoint/2010/main" val="4119385357"/>
      </p:ext>
    </p:extLst>
  </p:cSld>
  <p:clrMap bg1="lt1" tx1="dk1" bg2="lt2" tx2="dk2" accent1="accent1" accent2="accent2" accent3="accent3" accent4="accent4" accent5="accent5" accent6="accent6" hlink="hlink" folHlink="folHlink"/>
  <p:sldLayoutIdLst>
    <p:sldLayoutId id="2147483757" r:id="rId1"/>
    <p:sldLayoutId id="2147483756" r:id="rId2"/>
    <p:sldLayoutId id="2147483758" r:id="rId3"/>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feld 18"/>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20" name="Gerade Verbindung 19"/>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pic>
        <p:nvPicPr>
          <p:cNvPr id="10" name="Bild 9" descr="HoffmannEitle Logo_rg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06" y="275080"/>
            <a:ext cx="2614620" cy="979043"/>
          </a:xfrm>
          <a:prstGeom prst="rect">
            <a:avLst/>
          </a:prstGeom>
        </p:spPr>
      </p:pic>
    </p:spTree>
    <p:extLst>
      <p:ext uri="{BB962C8B-B14F-4D97-AF65-F5344CB8AC3E}">
        <p14:creationId xmlns:p14="http://schemas.microsoft.com/office/powerpoint/2010/main" val="19526127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p:cNvSpPr/>
          <p:nvPr/>
        </p:nvSpPr>
        <p:spPr>
          <a:xfrm>
            <a:off x="0" y="1142999"/>
            <a:ext cx="9144000" cy="5145377"/>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a:off x="0" y="0"/>
            <a:ext cx="9144000" cy="1142999"/>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Bild 1" descr="Logo.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1225" y="6423025"/>
            <a:ext cx="485776" cy="231873"/>
          </a:xfrm>
          <a:prstGeom prst="rect">
            <a:avLst/>
          </a:prstGeom>
        </p:spPr>
      </p:pic>
      <p:sp>
        <p:nvSpPr>
          <p:cNvPr id="10" name="Textfeld 9"/>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11" name="Gerade Verbindung 10"/>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01851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46" r:id="rId8"/>
    <p:sldLayoutId id="2147483747" r:id="rId9"/>
    <p:sldLayoutId id="2147483748" r:id="rId10"/>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200" kern="1200">
          <a:solidFill>
            <a:srgbClr val="545454"/>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0" y="1142999"/>
            <a:ext cx="9144000" cy="5145377"/>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p:nvPr/>
        </p:nvSpPr>
        <p:spPr>
          <a:xfrm>
            <a:off x="0" y="0"/>
            <a:ext cx="9144000" cy="1142999"/>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10" name="Gerade Verbindung 9"/>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pic>
        <p:nvPicPr>
          <p:cNvPr id="15" name="Bild 14" descr="Logo.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1225" y="6423025"/>
            <a:ext cx="485776" cy="231873"/>
          </a:xfrm>
          <a:prstGeom prst="rect">
            <a:avLst/>
          </a:prstGeom>
        </p:spPr>
      </p:pic>
    </p:spTree>
    <p:extLst>
      <p:ext uri="{BB962C8B-B14F-4D97-AF65-F5344CB8AC3E}">
        <p14:creationId xmlns:p14="http://schemas.microsoft.com/office/powerpoint/2010/main" val="19446447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49" r:id="rId8"/>
    <p:sldLayoutId id="2147483750" r:id="rId9"/>
    <p:sldLayoutId id="2147483751" r:id="rId10"/>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0" y="1142999"/>
            <a:ext cx="9144000" cy="5145377"/>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a:off x="0" y="0"/>
            <a:ext cx="9144000" cy="1142999"/>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10" name="Gerade Verbindung 9"/>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pic>
        <p:nvPicPr>
          <p:cNvPr id="14" name="Bild 13" descr="Logo.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1225" y="6423025"/>
            <a:ext cx="485776" cy="231873"/>
          </a:xfrm>
          <a:prstGeom prst="rect">
            <a:avLst/>
          </a:prstGeom>
        </p:spPr>
      </p:pic>
    </p:spTree>
    <p:extLst>
      <p:ext uri="{BB962C8B-B14F-4D97-AF65-F5344CB8AC3E}">
        <p14:creationId xmlns:p14="http://schemas.microsoft.com/office/powerpoint/2010/main" val="2958623096"/>
      </p:ext>
    </p:extLst>
  </p:cSld>
  <p:clrMap bg1="lt1" tx1="dk1" bg2="lt2" tx2="dk2" accent1="accent1" accent2="accent2" accent3="accent3" accent4="accent4" accent5="accent5" accent6="accent6" hlink="hlink" folHlink="folHlink"/>
  <p:sldLayoutIdLst>
    <p:sldLayoutId id="2147483754" r:id="rId1"/>
    <p:sldLayoutId id="2147483716" r:id="rId2"/>
    <p:sldLayoutId id="2147483717" r:id="rId3"/>
    <p:sldLayoutId id="2147483718" r:id="rId4"/>
    <p:sldLayoutId id="2147483719" r:id="rId5"/>
    <p:sldLayoutId id="2147483720" r:id="rId6"/>
    <p:sldLayoutId id="2147483721" r:id="rId7"/>
    <p:sldLayoutId id="2147483722" r:id="rId8"/>
    <p:sldLayoutId id="2147483752" r:id="rId9"/>
    <p:sldLayoutId id="2147483753" r:id="rId10"/>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feld 6"/>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8" name="Gerade Verbindung 7"/>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pic>
        <p:nvPicPr>
          <p:cNvPr id="9" name="Bild 8" descr="Log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225" y="6423025"/>
            <a:ext cx="485776" cy="231873"/>
          </a:xfrm>
          <a:prstGeom prst="rect">
            <a:avLst/>
          </a:prstGeom>
        </p:spPr>
      </p:pic>
    </p:spTree>
    <p:extLst>
      <p:ext uri="{BB962C8B-B14F-4D97-AF65-F5344CB8AC3E}">
        <p14:creationId xmlns:p14="http://schemas.microsoft.com/office/powerpoint/2010/main" val="159479806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LOgo klei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3158" y="6431741"/>
            <a:ext cx="396000" cy="185625"/>
          </a:xfrm>
          <a:prstGeom prst="rect">
            <a:avLst/>
          </a:prstGeom>
        </p:spPr>
      </p:pic>
      <p:sp>
        <p:nvSpPr>
          <p:cNvPr id="8" name="Rechteck 7"/>
          <p:cNvSpPr/>
          <p:nvPr/>
        </p:nvSpPr>
        <p:spPr>
          <a:xfrm>
            <a:off x="0" y="6288376"/>
            <a:ext cx="9144000" cy="569623"/>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p:cNvSpPr/>
          <p:nvPr/>
        </p:nvSpPr>
        <p:spPr>
          <a:xfrm>
            <a:off x="0" y="1"/>
            <a:ext cx="9144000" cy="572710"/>
          </a:xfrm>
          <a:prstGeom prst="rect">
            <a:avLst/>
          </a:prstGeom>
          <a:solidFill>
            <a:srgbClr val="5454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Gerade Verbindung 9"/>
          <p:cNvCxnSpPr/>
          <p:nvPr/>
        </p:nvCxnSpPr>
        <p:spPr>
          <a:xfrm>
            <a:off x="0" y="6288376"/>
            <a:ext cx="9144000" cy="0"/>
          </a:xfrm>
          <a:prstGeom prst="line">
            <a:avLst/>
          </a:prstGeom>
          <a:ln w="19050" cmpd="sng">
            <a:solidFill>
              <a:srgbClr val="2947A9"/>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0" y="578176"/>
            <a:ext cx="9144000" cy="0"/>
          </a:xfrm>
          <a:prstGeom prst="line">
            <a:avLst/>
          </a:prstGeom>
          <a:ln w="19050" cmpd="sng">
            <a:solidFill>
              <a:srgbClr val="E47715"/>
            </a:solidFill>
          </a:ln>
          <a:effectLst/>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11027" y="6340351"/>
            <a:ext cx="572445" cy="276999"/>
          </a:xfrm>
          <a:prstGeom prst="rect">
            <a:avLst/>
          </a:prstGeom>
          <a:noFill/>
        </p:spPr>
        <p:txBody>
          <a:bodyPr wrap="square" rtlCol="0">
            <a:spAutoFit/>
          </a:bodyPr>
          <a:lstStyle/>
          <a:p>
            <a:pPr algn="r"/>
            <a:fld id="{378BC889-FCD9-1D4B-866D-9358EB0D4066}" type="slidenum">
              <a:rPr lang="de-DE" sz="1200" smtClean="0">
                <a:solidFill>
                  <a:srgbClr val="2A52C2"/>
                </a:solidFill>
                <a:latin typeface="Arial"/>
              </a:rPr>
              <a:pPr algn="r"/>
              <a:t>‹Nr.›</a:t>
            </a:fld>
            <a:endParaRPr lang="de-DE" sz="1200">
              <a:solidFill>
                <a:srgbClr val="2A52C2"/>
              </a:solidFill>
              <a:latin typeface="Arial"/>
            </a:endParaRPr>
          </a:p>
        </p:txBody>
      </p:sp>
      <p:cxnSp>
        <p:nvCxnSpPr>
          <p:cNvPr id="19" name="Gerade Verbindung 18"/>
          <p:cNvCxnSpPr/>
          <p:nvPr/>
        </p:nvCxnSpPr>
        <p:spPr>
          <a:xfrm>
            <a:off x="546701" y="6413500"/>
            <a:ext cx="0" cy="149875"/>
          </a:xfrm>
          <a:prstGeom prst="line">
            <a:avLst/>
          </a:prstGeom>
          <a:ln w="9525" cmpd="sng">
            <a:solidFill>
              <a:srgbClr val="424242"/>
            </a:solidFill>
          </a:ln>
          <a:effectLst/>
        </p:spPr>
        <p:style>
          <a:lnRef idx="2">
            <a:schemeClr val="accent1"/>
          </a:lnRef>
          <a:fillRef idx="0">
            <a:schemeClr val="accent1"/>
          </a:fillRef>
          <a:effectRef idx="1">
            <a:schemeClr val="accent1"/>
          </a:effectRef>
          <a:fontRef idx="minor">
            <a:schemeClr val="tx1"/>
          </a:fontRef>
        </p:style>
      </p:cxnSp>
      <p:pic>
        <p:nvPicPr>
          <p:cNvPr id="21" name="Bild 20" descr="Logo.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1225" y="6423025"/>
            <a:ext cx="485776" cy="231873"/>
          </a:xfrm>
          <a:prstGeom prst="rect">
            <a:avLst/>
          </a:prstGeom>
        </p:spPr>
      </p:pic>
    </p:spTree>
    <p:extLst>
      <p:ext uri="{BB962C8B-B14F-4D97-AF65-F5344CB8AC3E}">
        <p14:creationId xmlns:p14="http://schemas.microsoft.com/office/powerpoint/2010/main" val="1149173850"/>
      </p:ext>
    </p:extLst>
  </p:cSld>
  <p:clrMap bg1="lt1" tx1="dk1" bg2="lt2" tx2="dk2" accent1="accent1" accent2="accent2" accent3="accent3" accent4="accent4" accent5="accent5" accent6="accent6" hlink="hlink" folHlink="folHlink"/>
  <p:sldLayoutIdLst>
    <p:sldLayoutId id="2147483773" r:id="rId1"/>
    <p:sldLayoutId id="2147483776" r:id="rId2"/>
    <p:sldLayoutId id="2147483770" r:id="rId3"/>
    <p:sldLayoutId id="2147483772" r:id="rId4"/>
    <p:sldLayoutId id="2147483775" r:id="rId5"/>
    <p:sldLayoutId id="2147483771" r:id="rId6"/>
    <p:sldLayoutId id="2147483774" r:id="rId7"/>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 3"/>
          <p:cNvPicPr>
            <a:picLocks noChangeAspect="1"/>
          </p:cNvPicPr>
          <p:nvPr/>
        </p:nvPicPr>
        <p:blipFill>
          <a:blip r:embed="rId8"/>
          <a:stretch>
            <a:fillRect/>
          </a:stretch>
        </p:blipFill>
        <p:spPr>
          <a:xfrm>
            <a:off x="504499" y="6307648"/>
            <a:ext cx="8153400" cy="368300"/>
          </a:xfrm>
          <a:prstGeom prst="rect">
            <a:avLst/>
          </a:prstGeom>
        </p:spPr>
      </p:pic>
      <p:sp>
        <p:nvSpPr>
          <p:cNvPr id="11" name="Rechteck 10"/>
          <p:cNvSpPr/>
          <p:nvPr/>
        </p:nvSpPr>
        <p:spPr>
          <a:xfrm>
            <a:off x="0" y="3426642"/>
            <a:ext cx="9144000" cy="2865131"/>
          </a:xfrm>
          <a:prstGeom prst="rect">
            <a:avLst/>
          </a:prstGeom>
          <a:solidFill>
            <a:srgbClr val="D1D1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4" name="Bild 23" descr="HoffmannEitle Logo_rgb.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606" y="275080"/>
            <a:ext cx="2614620" cy="979043"/>
          </a:xfrm>
          <a:prstGeom prst="rect">
            <a:avLst/>
          </a:prstGeom>
        </p:spPr>
      </p:pic>
    </p:spTree>
    <p:extLst>
      <p:ext uri="{BB962C8B-B14F-4D97-AF65-F5344CB8AC3E}">
        <p14:creationId xmlns:p14="http://schemas.microsoft.com/office/powerpoint/2010/main" val="346899567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en-US" dirty="0" err="1"/>
              <a:t>Offener</a:t>
            </a:r>
            <a:r>
              <a:rPr lang="en-US"/>
              <a:t> Brief an das </a:t>
            </a:r>
            <a:r>
              <a:rPr lang="en-US" err="1"/>
              <a:t>Europäische</a:t>
            </a:r>
            <a:r>
              <a:rPr lang="en-US"/>
              <a:t> </a:t>
            </a:r>
            <a:r>
              <a:rPr lang="en-US" err="1"/>
              <a:t>Patentamt</a:t>
            </a:r>
            <a:endParaRPr lang="en-US"/>
          </a:p>
          <a:p>
            <a:endParaRPr lang="en-US"/>
          </a:p>
          <a:p>
            <a:r>
              <a:rPr lang="en-US"/>
              <a:t>Referent: Dr. Thorsten Bausch</a:t>
            </a:r>
          </a:p>
        </p:txBody>
      </p:sp>
      <p:sp>
        <p:nvSpPr>
          <p:cNvPr id="4" name="Textplatzhalter 3"/>
          <p:cNvSpPr>
            <a:spLocks noGrp="1"/>
          </p:cNvSpPr>
          <p:nvPr>
            <p:ph type="body" sz="quarter" idx="10"/>
          </p:nvPr>
        </p:nvSpPr>
        <p:spPr/>
        <p:txBody>
          <a:bodyPr/>
          <a:lstStyle/>
          <a:p>
            <a:r>
              <a:rPr lang="en-GB" err="1"/>
              <a:t>Patentqualität</a:t>
            </a:r>
            <a:endParaRPr lang="en-GB"/>
          </a:p>
        </p:txBody>
      </p:sp>
    </p:spTree>
    <p:extLst>
      <p:ext uri="{BB962C8B-B14F-4D97-AF65-F5344CB8AC3E}">
        <p14:creationId xmlns:p14="http://schemas.microsoft.com/office/powerpoint/2010/main" val="15057834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Qualität rechtlicher Entscheidungen</a:t>
            </a:r>
          </a:p>
        </p:txBody>
      </p:sp>
      <p:sp>
        <p:nvSpPr>
          <p:cNvPr id="9" name="Textplatzhalter 8"/>
          <p:cNvSpPr>
            <a:spLocks noGrp="1"/>
          </p:cNvSpPr>
          <p:nvPr>
            <p:ph type="body" sz="quarter" idx="20"/>
          </p:nvPr>
        </p:nvSpPr>
        <p:spPr/>
        <p:txBody>
          <a:bodyPr/>
          <a:lstStyle/>
          <a:p>
            <a:endParaRPr lang="de-DE"/>
          </a:p>
        </p:txBody>
      </p:sp>
      <p:sp>
        <p:nvSpPr>
          <p:cNvPr id="2" name="Textfeld 1">
            <a:extLst>
              <a:ext uri="{FF2B5EF4-FFF2-40B4-BE49-F238E27FC236}">
                <a16:creationId xmlns:a16="http://schemas.microsoft.com/office/drawing/2014/main" xmlns="" id="{6248E641-D503-474E-AF0E-07F5ADAB8F38}"/>
              </a:ext>
            </a:extLst>
          </p:cNvPr>
          <p:cNvSpPr txBox="1"/>
          <p:nvPr/>
        </p:nvSpPr>
        <p:spPr>
          <a:xfrm>
            <a:off x="517532" y="1443038"/>
            <a:ext cx="7300167" cy="2870016"/>
          </a:xfrm>
          <a:prstGeom prst="rect">
            <a:avLst/>
          </a:prstGeom>
          <a:noFill/>
        </p:spPr>
        <p:txBody>
          <a:bodyPr wrap="square" rtlCol="0">
            <a:spAutoFit/>
          </a:bodyPr>
          <a:lstStyle/>
          <a:p>
            <a:pPr>
              <a:spcBef>
                <a:spcPts val="500"/>
              </a:spcBef>
            </a:pPr>
            <a:r>
              <a:rPr lang="de-DE" sz="2800" spc="110" dirty="0">
                <a:solidFill>
                  <a:srgbClr val="545454"/>
                </a:solidFill>
                <a:latin typeface="Arial"/>
                <a:cs typeface="Arial"/>
              </a:rPr>
              <a:t>Entscheidungen und Verwaltungsakte sollten im Wesentlichen zwei Zwecken dienen:</a:t>
            </a:r>
          </a:p>
          <a:p>
            <a:pPr marL="514350" indent="-514350">
              <a:spcBef>
                <a:spcPts val="500"/>
              </a:spcBef>
              <a:buFont typeface="+mj-lt"/>
              <a:buAutoNum type="arabicPeriod"/>
            </a:pPr>
            <a:endParaRPr lang="de-DE" sz="2800" b="1" spc="110" dirty="0">
              <a:solidFill>
                <a:srgbClr val="545454"/>
              </a:solidFill>
              <a:latin typeface="Arial"/>
              <a:cs typeface="Arial"/>
            </a:endParaRPr>
          </a:p>
          <a:p>
            <a:pPr marL="514350" indent="-514350">
              <a:spcBef>
                <a:spcPts val="500"/>
              </a:spcBef>
              <a:buFont typeface="+mj-lt"/>
              <a:buAutoNum type="arabicPeriod"/>
            </a:pPr>
            <a:r>
              <a:rPr lang="de-DE" sz="2800" b="1" spc="110" dirty="0">
                <a:solidFill>
                  <a:srgbClr val="545454"/>
                </a:solidFill>
                <a:latin typeface="Arial"/>
                <a:cs typeface="Arial"/>
              </a:rPr>
              <a:t>Rechtsfrieden</a:t>
            </a:r>
          </a:p>
          <a:p>
            <a:pPr marL="514350" indent="-514350">
              <a:spcBef>
                <a:spcPts val="500"/>
              </a:spcBef>
              <a:buFont typeface="+mj-lt"/>
              <a:buAutoNum type="arabicPeriod"/>
            </a:pPr>
            <a:r>
              <a:rPr lang="de-DE" sz="2800" b="1" spc="110" dirty="0">
                <a:solidFill>
                  <a:srgbClr val="545454"/>
                </a:solidFill>
                <a:latin typeface="Arial"/>
                <a:cs typeface="Arial"/>
              </a:rPr>
              <a:t>Rechtssicherheit</a:t>
            </a:r>
          </a:p>
        </p:txBody>
      </p:sp>
    </p:spTree>
    <p:extLst>
      <p:ext uri="{BB962C8B-B14F-4D97-AF65-F5344CB8AC3E}">
        <p14:creationId xmlns:p14="http://schemas.microsoft.com/office/powerpoint/2010/main" val="17766368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Rechtsfrieden kann erzielt werden (z.B.) </a:t>
            </a:r>
          </a:p>
        </p:txBody>
      </p:sp>
      <p:sp>
        <p:nvSpPr>
          <p:cNvPr id="9" name="Textplatzhalter 8"/>
          <p:cNvSpPr>
            <a:spLocks noGrp="1"/>
          </p:cNvSpPr>
          <p:nvPr>
            <p:ph type="body" sz="quarter" idx="20"/>
          </p:nvPr>
        </p:nvSpPr>
        <p:spPr/>
        <p:txBody>
          <a:bodyPr/>
          <a:lstStyle/>
          <a:p>
            <a:endParaRPr lang="de-DE"/>
          </a:p>
        </p:txBody>
      </p:sp>
      <p:sp>
        <p:nvSpPr>
          <p:cNvPr id="2" name="Textfeld 1">
            <a:extLst>
              <a:ext uri="{FF2B5EF4-FFF2-40B4-BE49-F238E27FC236}">
                <a16:creationId xmlns:a16="http://schemas.microsoft.com/office/drawing/2014/main" xmlns="" id="{6248E641-D503-474E-AF0E-07F5ADAB8F38}"/>
              </a:ext>
            </a:extLst>
          </p:cNvPr>
          <p:cNvSpPr txBox="1"/>
          <p:nvPr/>
        </p:nvSpPr>
        <p:spPr>
          <a:xfrm>
            <a:off x="331794" y="1028701"/>
            <a:ext cx="8139822" cy="4721805"/>
          </a:xfrm>
          <a:prstGeom prst="rect">
            <a:avLst/>
          </a:prstGeom>
          <a:noFill/>
        </p:spPr>
        <p:txBody>
          <a:bodyPr wrap="square" rtlCol="0">
            <a:spAutoFit/>
          </a:bodyPr>
          <a:lstStyle/>
          <a:p>
            <a:pPr marL="457200" indent="-457200">
              <a:spcBef>
                <a:spcPts val="500"/>
              </a:spcBef>
              <a:buFont typeface="Wingdings" pitchFamily="2" charset="2"/>
              <a:buChar char="§"/>
            </a:pPr>
            <a:r>
              <a:rPr lang="de-DE" sz="2800" spc="110">
                <a:solidFill>
                  <a:srgbClr val="545454"/>
                </a:solidFill>
                <a:latin typeface="Arial"/>
                <a:cs typeface="Arial"/>
              </a:rPr>
              <a:t>Durch eine nachvollziehbare, verständliche Begründung</a:t>
            </a:r>
          </a:p>
          <a:p>
            <a:pPr marL="914400" lvl="1" indent="-457200">
              <a:spcBef>
                <a:spcPts val="500"/>
              </a:spcBef>
              <a:buFont typeface="Wingdings" pitchFamily="2" charset="2"/>
              <a:buChar char="§"/>
            </a:pPr>
            <a:r>
              <a:rPr lang="de-DE" sz="2400" spc="110">
                <a:solidFill>
                  <a:srgbClr val="545454"/>
                </a:solidFill>
                <a:latin typeface="Arial"/>
                <a:cs typeface="Arial"/>
              </a:rPr>
              <a:t>Warum nicht auch der Erteilungsentscheidung?</a:t>
            </a:r>
            <a:r>
              <a:rPr lang="de-DE" sz="2800" spc="110">
                <a:solidFill>
                  <a:srgbClr val="545454"/>
                </a:solidFill>
                <a:latin typeface="Arial"/>
                <a:cs typeface="Arial"/>
              </a:rPr>
              <a:t> </a:t>
            </a:r>
          </a:p>
          <a:p>
            <a:pPr marL="457200" indent="-457200">
              <a:spcBef>
                <a:spcPts val="500"/>
              </a:spcBef>
              <a:buFont typeface="Wingdings" pitchFamily="2" charset="2"/>
              <a:buChar char="§"/>
            </a:pPr>
            <a:r>
              <a:rPr lang="de-DE" sz="2800" spc="110">
                <a:solidFill>
                  <a:srgbClr val="545454"/>
                </a:solidFill>
                <a:latin typeface="Arial"/>
                <a:cs typeface="Arial"/>
              </a:rPr>
              <a:t>Durch Vermeidung technischer Fehler</a:t>
            </a:r>
          </a:p>
          <a:p>
            <a:pPr marL="457200" indent="-457200">
              <a:spcBef>
                <a:spcPts val="500"/>
              </a:spcBef>
              <a:buFont typeface="Wingdings" pitchFamily="2" charset="2"/>
              <a:buChar char="§"/>
            </a:pPr>
            <a:r>
              <a:rPr lang="de-DE" sz="2800" spc="110">
                <a:solidFill>
                  <a:srgbClr val="545454"/>
                </a:solidFill>
                <a:latin typeface="Arial"/>
                <a:cs typeface="Arial"/>
              </a:rPr>
              <a:t>Durch Würdigung der Standpunkte beider Seiten</a:t>
            </a:r>
          </a:p>
          <a:p>
            <a:pPr marL="457200" indent="-457200">
              <a:spcBef>
                <a:spcPts val="500"/>
              </a:spcBef>
              <a:buFont typeface="Wingdings" pitchFamily="2" charset="2"/>
              <a:buChar char="§"/>
            </a:pPr>
            <a:r>
              <a:rPr lang="de-DE" sz="2800" spc="110">
                <a:solidFill>
                  <a:srgbClr val="545454"/>
                </a:solidFill>
                <a:latin typeface="Arial"/>
                <a:cs typeface="Arial"/>
              </a:rPr>
              <a:t>Durch faire Behandlung beider Seiten</a:t>
            </a:r>
          </a:p>
          <a:p>
            <a:pPr marL="457200" indent="-457200">
              <a:spcBef>
                <a:spcPts val="500"/>
              </a:spcBef>
              <a:buFont typeface="Wingdings" pitchFamily="2" charset="2"/>
              <a:buChar char="§"/>
            </a:pPr>
            <a:r>
              <a:rPr lang="de-DE" sz="2800" spc="110">
                <a:solidFill>
                  <a:srgbClr val="545454"/>
                </a:solidFill>
                <a:latin typeface="Arial"/>
                <a:cs typeface="Arial"/>
              </a:rPr>
              <a:t>Eher durch eine Sachentscheidung als durch eine verfahrensrechtlich geprägte Entscheidung</a:t>
            </a:r>
          </a:p>
        </p:txBody>
      </p:sp>
    </p:spTree>
    <p:extLst>
      <p:ext uri="{BB962C8B-B14F-4D97-AF65-F5344CB8AC3E}">
        <p14:creationId xmlns:p14="http://schemas.microsoft.com/office/powerpoint/2010/main" val="207096090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Rechtssicherheit kann erzielt werden (z.B.) </a:t>
            </a:r>
          </a:p>
        </p:txBody>
      </p:sp>
      <p:sp>
        <p:nvSpPr>
          <p:cNvPr id="9" name="Textplatzhalter 8"/>
          <p:cNvSpPr>
            <a:spLocks noGrp="1"/>
          </p:cNvSpPr>
          <p:nvPr>
            <p:ph type="body" sz="quarter" idx="20"/>
          </p:nvPr>
        </p:nvSpPr>
        <p:spPr/>
        <p:txBody>
          <a:bodyPr/>
          <a:lstStyle/>
          <a:p>
            <a:endParaRPr lang="de-DE"/>
          </a:p>
        </p:txBody>
      </p:sp>
      <p:sp>
        <p:nvSpPr>
          <p:cNvPr id="2" name="Textfeld 1">
            <a:extLst>
              <a:ext uri="{FF2B5EF4-FFF2-40B4-BE49-F238E27FC236}">
                <a16:creationId xmlns:a16="http://schemas.microsoft.com/office/drawing/2014/main" xmlns="" id="{6248E641-D503-474E-AF0E-07F5ADAB8F38}"/>
              </a:ext>
            </a:extLst>
          </p:cNvPr>
          <p:cNvSpPr txBox="1"/>
          <p:nvPr/>
        </p:nvSpPr>
        <p:spPr>
          <a:xfrm>
            <a:off x="331794" y="1028701"/>
            <a:ext cx="8139822" cy="4657685"/>
          </a:xfrm>
          <a:prstGeom prst="rect">
            <a:avLst/>
          </a:prstGeom>
          <a:noFill/>
        </p:spPr>
        <p:txBody>
          <a:bodyPr wrap="square" rtlCol="0">
            <a:spAutoFit/>
          </a:bodyPr>
          <a:lstStyle/>
          <a:p>
            <a:pPr marL="457200" indent="-457200">
              <a:spcBef>
                <a:spcPts val="500"/>
              </a:spcBef>
              <a:buFont typeface="Wingdings" pitchFamily="2" charset="2"/>
              <a:buChar char="§"/>
            </a:pPr>
            <a:r>
              <a:rPr lang="de-DE" sz="2800" spc="110" dirty="0">
                <a:solidFill>
                  <a:srgbClr val="545454"/>
                </a:solidFill>
                <a:latin typeface="Arial"/>
                <a:cs typeface="Arial"/>
              </a:rPr>
              <a:t>Durch eine umfassende und gründliche Recherche </a:t>
            </a:r>
          </a:p>
          <a:p>
            <a:pPr marL="457200" indent="-457200">
              <a:spcBef>
                <a:spcPts val="500"/>
              </a:spcBef>
              <a:buFont typeface="Wingdings" pitchFamily="2" charset="2"/>
              <a:buChar char="§"/>
            </a:pPr>
            <a:r>
              <a:rPr lang="de-DE" sz="2800" spc="110" dirty="0">
                <a:solidFill>
                  <a:srgbClr val="545454"/>
                </a:solidFill>
                <a:latin typeface="Arial"/>
                <a:cs typeface="Arial"/>
              </a:rPr>
              <a:t>Durch genaue, aber nicht überpedantisch-fotografische Prüfung von Änderungen</a:t>
            </a:r>
          </a:p>
          <a:p>
            <a:pPr marL="457200" indent="-457200">
              <a:spcBef>
                <a:spcPts val="500"/>
              </a:spcBef>
              <a:buFont typeface="Wingdings" pitchFamily="2" charset="2"/>
              <a:buChar char="§"/>
            </a:pPr>
            <a:r>
              <a:rPr lang="de-DE" sz="2800" spc="110" dirty="0">
                <a:solidFill>
                  <a:srgbClr val="545454"/>
                </a:solidFill>
                <a:latin typeface="Arial"/>
                <a:cs typeface="Arial"/>
              </a:rPr>
              <a:t>Durch korrekte Anwendung des Aufgabe-Lösungs-Ansatzes</a:t>
            </a:r>
          </a:p>
          <a:p>
            <a:pPr marL="457200" indent="-457200">
              <a:spcBef>
                <a:spcPts val="500"/>
              </a:spcBef>
              <a:buFont typeface="Wingdings" pitchFamily="2" charset="2"/>
              <a:buChar char="§"/>
            </a:pPr>
            <a:r>
              <a:rPr lang="de-DE" sz="2800" spc="110" dirty="0">
                <a:solidFill>
                  <a:srgbClr val="545454"/>
                </a:solidFill>
                <a:latin typeface="Arial"/>
                <a:cs typeface="Arial"/>
              </a:rPr>
              <a:t>Durch Vermeidung wesentlicher Verfahrensfehler</a:t>
            </a:r>
          </a:p>
          <a:p>
            <a:pPr marL="457200" indent="-457200">
              <a:spcBef>
                <a:spcPts val="500"/>
              </a:spcBef>
              <a:buFont typeface="Wingdings" pitchFamily="2" charset="2"/>
              <a:buChar char="§"/>
            </a:pPr>
            <a:r>
              <a:rPr lang="de-DE" sz="2800" spc="110" dirty="0">
                <a:solidFill>
                  <a:srgbClr val="545454"/>
                </a:solidFill>
                <a:latin typeface="Arial"/>
                <a:cs typeface="Arial"/>
              </a:rPr>
              <a:t>Durch sorgsame Begründung aller Ermessensentscheidungen</a:t>
            </a:r>
          </a:p>
        </p:txBody>
      </p:sp>
    </p:spTree>
    <p:extLst>
      <p:ext uri="{BB962C8B-B14F-4D97-AF65-F5344CB8AC3E}">
        <p14:creationId xmlns:p14="http://schemas.microsoft.com/office/powerpoint/2010/main" val="298785642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a:xfrm>
            <a:off x="517531" y="111727"/>
            <a:ext cx="8407393" cy="351622"/>
          </a:xfrm>
        </p:spPr>
        <p:txBody>
          <a:bodyPr/>
          <a:lstStyle/>
          <a:p>
            <a:r>
              <a:rPr lang="de-DE" dirty="0"/>
              <a:t>Rechtssicherheit </a:t>
            </a:r>
            <a:r>
              <a:rPr lang="de-DE" dirty="0" smtClean="0"/>
              <a:t>– Verbesserungsspielraum (Beispiel)</a:t>
            </a:r>
            <a:endParaRPr lang="de-DE" dirty="0"/>
          </a:p>
        </p:txBody>
      </p:sp>
      <p:sp>
        <p:nvSpPr>
          <p:cNvPr id="9" name="Textplatzhalter 8"/>
          <p:cNvSpPr>
            <a:spLocks noGrp="1"/>
          </p:cNvSpPr>
          <p:nvPr>
            <p:ph type="body" sz="quarter" idx="20"/>
          </p:nvPr>
        </p:nvSpPr>
        <p:spPr/>
        <p:txBody>
          <a:bodyPr/>
          <a:lstStyle/>
          <a:p>
            <a:endParaRPr lang="de-DE"/>
          </a:p>
        </p:txBody>
      </p:sp>
      <p:pic>
        <p:nvPicPr>
          <p:cNvPr id="3" name="Grafik 2">
            <a:extLst>
              <a:ext uri="{FF2B5EF4-FFF2-40B4-BE49-F238E27FC236}">
                <a16:creationId xmlns:a16="http://schemas.microsoft.com/office/drawing/2014/main" xmlns="" id="{5437E3D9-D335-6F47-9A18-F07D4F3E6936}"/>
              </a:ext>
            </a:extLst>
          </p:cNvPr>
          <p:cNvPicPr>
            <a:picLocks noChangeAspect="1"/>
          </p:cNvPicPr>
          <p:nvPr/>
        </p:nvPicPr>
        <p:blipFill>
          <a:blip r:embed="rId2"/>
          <a:stretch>
            <a:fillRect/>
          </a:stretch>
        </p:blipFill>
        <p:spPr>
          <a:xfrm>
            <a:off x="0" y="1593916"/>
            <a:ext cx="9144000" cy="3327267"/>
          </a:xfrm>
          <a:prstGeom prst="rect">
            <a:avLst/>
          </a:prstGeom>
        </p:spPr>
      </p:pic>
    </p:spTree>
    <p:extLst>
      <p:ext uri="{BB962C8B-B14F-4D97-AF65-F5344CB8AC3E}">
        <p14:creationId xmlns:p14="http://schemas.microsoft.com/office/powerpoint/2010/main" val="5765019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Thesen (III)</a:t>
            </a:r>
          </a:p>
        </p:txBody>
      </p:sp>
      <p:sp>
        <p:nvSpPr>
          <p:cNvPr id="8" name="Textplatzhalter 7"/>
          <p:cNvSpPr>
            <a:spLocks noGrp="1"/>
          </p:cNvSpPr>
          <p:nvPr>
            <p:ph type="body" sz="quarter" idx="12"/>
          </p:nvPr>
        </p:nvSpPr>
        <p:spPr>
          <a:xfrm>
            <a:off x="131334" y="2163529"/>
            <a:ext cx="8626468" cy="1893304"/>
          </a:xfrm>
        </p:spPr>
        <p:txBody>
          <a:bodyPr/>
          <a:lstStyle/>
          <a:p>
            <a:pPr>
              <a:buFont typeface="Wingdings" panose="05000000000000000000" pitchFamily="2" charset="2"/>
              <a:buChar char="§"/>
            </a:pPr>
            <a:r>
              <a:rPr lang="de-DE" sz="2800" dirty="0"/>
              <a:t>Die Qualität der EPA „Produkte“ war historisch, besonders auch im Vergleich zu anderen Patentämtern, gut.</a:t>
            </a:r>
          </a:p>
          <a:p>
            <a:pPr>
              <a:buFont typeface="Wingdings" panose="05000000000000000000" pitchFamily="2" charset="2"/>
              <a:buChar char="§"/>
            </a:pPr>
            <a:r>
              <a:rPr lang="de-DE" sz="2800" dirty="0"/>
              <a:t>Aber sie ist im Abrutschen oder droht zumindest abzurutschen!</a:t>
            </a:r>
          </a:p>
          <a:p>
            <a:pPr>
              <a:buFont typeface="Wingdings" panose="05000000000000000000" pitchFamily="2" charset="2"/>
              <a:buChar char="§"/>
            </a:pPr>
            <a:r>
              <a:rPr lang="de-DE" sz="2800" dirty="0"/>
              <a:t>Das gilt es zu verhindern!!</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308359297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Drohende Qualitätserosion</a:t>
            </a:r>
          </a:p>
        </p:txBody>
      </p:sp>
      <p:sp>
        <p:nvSpPr>
          <p:cNvPr id="8" name="Textplatzhalter 7"/>
          <p:cNvSpPr>
            <a:spLocks noGrp="1"/>
          </p:cNvSpPr>
          <p:nvPr>
            <p:ph type="body" sz="quarter" idx="12"/>
          </p:nvPr>
        </p:nvSpPr>
        <p:spPr>
          <a:xfrm>
            <a:off x="131334" y="2498493"/>
            <a:ext cx="8626468" cy="1893304"/>
          </a:xfrm>
        </p:spPr>
        <p:txBody>
          <a:bodyPr/>
          <a:lstStyle/>
          <a:p>
            <a:pPr marL="0" indent="0" algn="ctr">
              <a:buNone/>
            </a:pPr>
            <a:r>
              <a:rPr lang="de-DE" sz="6000" dirty="0"/>
              <a:t>Indizien</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190439650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924 Prüfer appellieren an den AC</a:t>
            </a:r>
          </a:p>
        </p:txBody>
      </p:sp>
      <p:pic>
        <p:nvPicPr>
          <p:cNvPr id="2" name="Grafik 1">
            <a:extLst>
              <a:ext uri="{FF2B5EF4-FFF2-40B4-BE49-F238E27FC236}">
                <a16:creationId xmlns:a16="http://schemas.microsoft.com/office/drawing/2014/main" xmlns="" id="{0354FBB7-2C0F-D24E-8834-DE919540177F}"/>
              </a:ext>
            </a:extLst>
          </p:cNvPr>
          <p:cNvPicPr>
            <a:picLocks noChangeAspect="1"/>
          </p:cNvPicPr>
          <p:nvPr/>
        </p:nvPicPr>
        <p:blipFill>
          <a:blip r:embed="rId2"/>
          <a:stretch>
            <a:fillRect/>
          </a:stretch>
        </p:blipFill>
        <p:spPr>
          <a:xfrm>
            <a:off x="533400" y="933595"/>
            <a:ext cx="8128000" cy="4436275"/>
          </a:xfrm>
          <a:prstGeom prst="rect">
            <a:avLst/>
          </a:prstGeom>
        </p:spPr>
      </p:pic>
      <p:sp>
        <p:nvSpPr>
          <p:cNvPr id="9" name="Textplatzhalter 8"/>
          <p:cNvSpPr>
            <a:spLocks noGrp="1"/>
          </p:cNvSpPr>
          <p:nvPr>
            <p:ph type="body" sz="quarter" idx="20"/>
          </p:nvPr>
        </p:nvSpPr>
        <p:spPr/>
        <p:txBody>
          <a:bodyPr/>
          <a:lstStyle/>
          <a:p>
            <a:endParaRPr lang="de-DE"/>
          </a:p>
        </p:txBody>
      </p:sp>
      <p:sp>
        <p:nvSpPr>
          <p:cNvPr id="3" name="Textfeld 2">
            <a:extLst>
              <a:ext uri="{FF2B5EF4-FFF2-40B4-BE49-F238E27FC236}">
                <a16:creationId xmlns:a16="http://schemas.microsoft.com/office/drawing/2014/main" xmlns="" id="{36A8A17F-A98B-4E4E-8E6D-29B51F38D3B2}"/>
              </a:ext>
            </a:extLst>
          </p:cNvPr>
          <p:cNvSpPr txBox="1"/>
          <p:nvPr/>
        </p:nvSpPr>
        <p:spPr>
          <a:xfrm>
            <a:off x="368300" y="5740400"/>
            <a:ext cx="6140976" cy="369332"/>
          </a:xfrm>
          <a:prstGeom prst="rect">
            <a:avLst/>
          </a:prstGeom>
          <a:noFill/>
        </p:spPr>
        <p:txBody>
          <a:bodyPr wrap="none" rtlCol="0">
            <a:spAutoFit/>
          </a:bodyPr>
          <a:lstStyle/>
          <a:p>
            <a:pPr>
              <a:spcBef>
                <a:spcPts val="500"/>
              </a:spcBef>
            </a:pPr>
            <a:r>
              <a:rPr lang="en-GB" spc="110" dirty="0">
                <a:latin typeface="Arial"/>
                <a:cs typeface="Arial"/>
              </a:rPr>
              <a:t>Anonym, </a:t>
            </a:r>
            <a:r>
              <a:rPr lang="en-GB" spc="110" dirty="0" err="1">
                <a:latin typeface="Arial"/>
                <a:cs typeface="Arial"/>
              </a:rPr>
              <a:t>aus</a:t>
            </a:r>
            <a:r>
              <a:rPr lang="en-GB" spc="110" dirty="0">
                <a:latin typeface="Arial"/>
                <a:cs typeface="Arial"/>
              </a:rPr>
              <a:t> </a:t>
            </a:r>
            <a:r>
              <a:rPr lang="en-GB" spc="110" dirty="0" err="1">
                <a:latin typeface="Arial"/>
                <a:cs typeface="Arial"/>
              </a:rPr>
              <a:t>Furcht</a:t>
            </a:r>
            <a:r>
              <a:rPr lang="en-GB" spc="110" dirty="0">
                <a:latin typeface="Arial"/>
                <a:cs typeface="Arial"/>
              </a:rPr>
              <a:t> </a:t>
            </a:r>
            <a:r>
              <a:rPr lang="en-GB" spc="110" dirty="0" err="1">
                <a:latin typeface="Arial"/>
                <a:cs typeface="Arial"/>
              </a:rPr>
              <a:t>vor</a:t>
            </a:r>
            <a:r>
              <a:rPr lang="en-GB" spc="110" dirty="0">
                <a:latin typeface="Arial"/>
                <a:cs typeface="Arial"/>
              </a:rPr>
              <a:t> EPA-</a:t>
            </a:r>
            <a:r>
              <a:rPr lang="en-GB" spc="110" dirty="0" err="1">
                <a:latin typeface="Arial"/>
                <a:cs typeface="Arial"/>
              </a:rPr>
              <a:t>internen</a:t>
            </a:r>
            <a:r>
              <a:rPr lang="en-GB" spc="110" dirty="0">
                <a:latin typeface="Arial"/>
                <a:cs typeface="Arial"/>
              </a:rPr>
              <a:t> </a:t>
            </a:r>
            <a:r>
              <a:rPr lang="en-GB" spc="110" dirty="0" err="1">
                <a:latin typeface="Arial"/>
                <a:cs typeface="Arial"/>
              </a:rPr>
              <a:t>Repressalien</a:t>
            </a:r>
            <a:endParaRPr lang="en-GB" spc="110" dirty="0">
              <a:latin typeface="Arial"/>
              <a:cs typeface="Arial"/>
            </a:endParaRPr>
          </a:p>
        </p:txBody>
      </p:sp>
    </p:spTree>
    <p:extLst>
      <p:ext uri="{BB962C8B-B14F-4D97-AF65-F5344CB8AC3E}">
        <p14:creationId xmlns:p14="http://schemas.microsoft.com/office/powerpoint/2010/main" val="357806881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Qualität vs. Zahl erteilter Patente/Jahr</a:t>
            </a:r>
          </a:p>
        </p:txBody>
      </p:sp>
      <p:sp>
        <p:nvSpPr>
          <p:cNvPr id="9" name="Textplatzhalter 8"/>
          <p:cNvSpPr>
            <a:spLocks noGrp="1"/>
          </p:cNvSpPr>
          <p:nvPr>
            <p:ph type="body" sz="quarter" idx="20"/>
          </p:nvPr>
        </p:nvSpPr>
        <p:spPr/>
        <p:txBody>
          <a:bodyPr/>
          <a:lstStyle/>
          <a:p>
            <a:endParaRPr lang="de-DE"/>
          </a:p>
        </p:txBody>
      </p:sp>
      <p:pic>
        <p:nvPicPr>
          <p:cNvPr id="4" name="Grafik 3">
            <a:extLst>
              <a:ext uri="{FF2B5EF4-FFF2-40B4-BE49-F238E27FC236}">
                <a16:creationId xmlns:a16="http://schemas.microsoft.com/office/drawing/2014/main" xmlns="" id="{26B7F090-3E2D-AD4D-B9B4-BFF755438E9F}"/>
              </a:ext>
            </a:extLst>
          </p:cNvPr>
          <p:cNvPicPr>
            <a:picLocks noChangeAspect="1"/>
          </p:cNvPicPr>
          <p:nvPr/>
        </p:nvPicPr>
        <p:blipFill>
          <a:blip r:embed="rId2"/>
          <a:stretch>
            <a:fillRect/>
          </a:stretch>
        </p:blipFill>
        <p:spPr>
          <a:xfrm>
            <a:off x="1641843" y="1772643"/>
            <a:ext cx="6251209" cy="2801088"/>
          </a:xfrm>
          <a:prstGeom prst="rect">
            <a:avLst/>
          </a:prstGeom>
        </p:spPr>
      </p:pic>
      <p:sp>
        <p:nvSpPr>
          <p:cNvPr id="5" name="Textfeld 4">
            <a:extLst>
              <a:ext uri="{FF2B5EF4-FFF2-40B4-BE49-F238E27FC236}">
                <a16:creationId xmlns:a16="http://schemas.microsoft.com/office/drawing/2014/main" xmlns="" id="{E81FF8BF-81C6-C644-8C3B-B76F4DDE8689}"/>
              </a:ext>
            </a:extLst>
          </p:cNvPr>
          <p:cNvSpPr txBox="1"/>
          <p:nvPr/>
        </p:nvSpPr>
        <p:spPr>
          <a:xfrm>
            <a:off x="951159" y="5259053"/>
            <a:ext cx="7632576" cy="646331"/>
          </a:xfrm>
          <a:prstGeom prst="rect">
            <a:avLst/>
          </a:prstGeom>
          <a:noFill/>
        </p:spPr>
        <p:txBody>
          <a:bodyPr wrap="square" rtlCol="0">
            <a:spAutoFit/>
          </a:bodyPr>
          <a:lstStyle/>
          <a:p>
            <a:pPr>
              <a:spcBef>
                <a:spcPts val="500"/>
              </a:spcBef>
            </a:pPr>
            <a:r>
              <a:rPr lang="de-DE" spc="110" dirty="0">
                <a:latin typeface="Arial"/>
                <a:cs typeface="Arial"/>
              </a:rPr>
              <a:t>Knapp 25% aller Erteilungen entsprachen 2018 nicht (einmal) den EPA-internen Qualitätsanforderungen!</a:t>
            </a:r>
          </a:p>
        </p:txBody>
      </p:sp>
      <p:sp>
        <p:nvSpPr>
          <p:cNvPr id="2" name="Textfeld 1">
            <a:extLst>
              <a:ext uri="{FF2B5EF4-FFF2-40B4-BE49-F238E27FC236}">
                <a16:creationId xmlns:a16="http://schemas.microsoft.com/office/drawing/2014/main" xmlns="" id="{795ABFD3-8C57-8A44-AAA8-E3AB88DE0FF1}"/>
              </a:ext>
            </a:extLst>
          </p:cNvPr>
          <p:cNvSpPr txBox="1"/>
          <p:nvPr/>
        </p:nvSpPr>
        <p:spPr>
          <a:xfrm>
            <a:off x="3448048" y="612404"/>
            <a:ext cx="5695952" cy="261610"/>
          </a:xfrm>
          <a:prstGeom prst="rect">
            <a:avLst/>
          </a:prstGeom>
          <a:noFill/>
        </p:spPr>
        <p:txBody>
          <a:bodyPr wrap="square" rtlCol="0">
            <a:spAutoFit/>
          </a:bodyPr>
          <a:lstStyle/>
          <a:p>
            <a:pPr algn="r">
              <a:spcBef>
                <a:spcPts val="500"/>
              </a:spcBef>
            </a:pPr>
            <a:r>
              <a:rPr lang="en-GB" sz="1100" spc="110" dirty="0" err="1">
                <a:solidFill>
                  <a:srgbClr val="545454"/>
                </a:solidFill>
                <a:latin typeface="Arial"/>
                <a:cs typeface="Arial"/>
              </a:rPr>
              <a:t>Zahlen</a:t>
            </a:r>
            <a:r>
              <a:rPr lang="en-GB" sz="1100" spc="110" dirty="0">
                <a:solidFill>
                  <a:srgbClr val="545454"/>
                </a:solidFill>
                <a:latin typeface="Arial"/>
                <a:cs typeface="Arial"/>
              </a:rPr>
              <a:t> </a:t>
            </a:r>
            <a:r>
              <a:rPr lang="en-GB" sz="1100" spc="110" dirty="0" err="1">
                <a:solidFill>
                  <a:srgbClr val="545454"/>
                </a:solidFill>
                <a:latin typeface="Arial"/>
                <a:cs typeface="Arial"/>
              </a:rPr>
              <a:t>aus</a:t>
            </a:r>
            <a:r>
              <a:rPr lang="en-GB" sz="1100" spc="110" dirty="0">
                <a:solidFill>
                  <a:srgbClr val="545454"/>
                </a:solidFill>
                <a:latin typeface="Arial"/>
                <a:cs typeface="Arial"/>
              </a:rPr>
              <a:t>: President’s activities report, 8.3.2019, CA/44/19</a:t>
            </a:r>
          </a:p>
        </p:txBody>
      </p:sp>
    </p:spTree>
    <p:extLst>
      <p:ext uri="{BB962C8B-B14F-4D97-AF65-F5344CB8AC3E}">
        <p14:creationId xmlns:p14="http://schemas.microsoft.com/office/powerpoint/2010/main" val="3571456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Drohende Qualitätserosion</a:t>
            </a:r>
          </a:p>
        </p:txBody>
      </p:sp>
      <p:sp>
        <p:nvSpPr>
          <p:cNvPr id="8" name="Textplatzhalter 7"/>
          <p:cNvSpPr>
            <a:spLocks noGrp="1"/>
          </p:cNvSpPr>
          <p:nvPr>
            <p:ph type="body" sz="quarter" idx="12"/>
          </p:nvPr>
        </p:nvSpPr>
        <p:spPr>
          <a:xfrm>
            <a:off x="131334" y="2498493"/>
            <a:ext cx="8626468" cy="1893304"/>
          </a:xfrm>
        </p:spPr>
        <p:txBody>
          <a:bodyPr/>
          <a:lstStyle/>
          <a:p>
            <a:pPr marL="0" indent="0" algn="ctr">
              <a:buNone/>
            </a:pPr>
            <a:r>
              <a:rPr lang="de-DE" sz="6000" dirty="0"/>
              <a:t>Aspekte</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422332652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Unvollständige / schlechte Recherche</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2800" y="1512643"/>
            <a:ext cx="8155416" cy="3087928"/>
          </a:xfrm>
        </p:spPr>
        <p:txBody>
          <a:bodyPr/>
          <a:lstStyle/>
          <a:p>
            <a:pPr>
              <a:buFont typeface="Wingdings" panose="05000000000000000000" pitchFamily="2" charset="2"/>
              <a:buChar char="§"/>
            </a:pPr>
            <a:r>
              <a:rPr lang="de-DE" sz="2800" dirty="0"/>
              <a:t>Besonders unangenehm für den Anmelder!</a:t>
            </a:r>
          </a:p>
          <a:p>
            <a:pPr>
              <a:buFont typeface="Wingdings" panose="05000000000000000000" pitchFamily="2" charset="2"/>
              <a:buChar char="§"/>
            </a:pPr>
            <a:r>
              <a:rPr lang="de-DE" sz="2800" dirty="0"/>
              <a:t>Hohe Kosten für nichts am Ende</a:t>
            </a:r>
          </a:p>
          <a:p>
            <a:pPr>
              <a:buFont typeface="Wingdings" panose="05000000000000000000" pitchFamily="2" charset="2"/>
              <a:buChar char="§"/>
            </a:pPr>
            <a:r>
              <a:rPr lang="de-DE" sz="2800" dirty="0"/>
              <a:t>Zahlreiche neuere TBA Entscheidungen zeigen, wie oft Patente wegen </a:t>
            </a:r>
            <a:r>
              <a:rPr lang="de-DE" sz="2800" dirty="0" err="1"/>
              <a:t>SdT</a:t>
            </a:r>
            <a:r>
              <a:rPr lang="de-DE" sz="2800" dirty="0"/>
              <a:t> widerrufen werden, den das EPA leicht recherchieren hätte können (und müssen)</a:t>
            </a:r>
          </a:p>
        </p:txBody>
      </p:sp>
    </p:spTree>
    <p:extLst>
      <p:ext uri="{BB962C8B-B14F-4D97-AF65-F5344CB8AC3E}">
        <p14:creationId xmlns:p14="http://schemas.microsoft.com/office/powerpoint/2010/main" val="2611872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038B1F87-6672-DD46-80A0-9D0D8809FA88}"/>
              </a:ext>
            </a:extLst>
          </p:cNvPr>
          <p:cNvSpPr>
            <a:spLocks noGrp="1"/>
          </p:cNvSpPr>
          <p:nvPr>
            <p:ph type="body" sz="quarter" idx="10"/>
          </p:nvPr>
        </p:nvSpPr>
        <p:spPr/>
        <p:txBody>
          <a:bodyPr/>
          <a:lstStyle/>
          <a:p>
            <a:r>
              <a:rPr lang="en-GB" dirty="0"/>
              <a:t>Disclaimer</a:t>
            </a:r>
          </a:p>
        </p:txBody>
      </p:sp>
      <p:sp>
        <p:nvSpPr>
          <p:cNvPr id="3" name="Textplatzhalter 2">
            <a:extLst>
              <a:ext uri="{FF2B5EF4-FFF2-40B4-BE49-F238E27FC236}">
                <a16:creationId xmlns:a16="http://schemas.microsoft.com/office/drawing/2014/main" xmlns="" id="{D81C9212-0970-3C46-ABE4-9EB31C8BFAA5}"/>
              </a:ext>
            </a:extLst>
          </p:cNvPr>
          <p:cNvSpPr>
            <a:spLocks noGrp="1"/>
          </p:cNvSpPr>
          <p:nvPr>
            <p:ph type="body" sz="quarter" idx="12"/>
          </p:nvPr>
        </p:nvSpPr>
        <p:spPr>
          <a:xfrm>
            <a:off x="1510265" y="2459305"/>
            <a:ext cx="6154355" cy="1885951"/>
          </a:xfrm>
        </p:spPr>
        <p:txBody>
          <a:bodyPr/>
          <a:lstStyle/>
          <a:p>
            <a:pPr marL="0" indent="0">
              <a:buNone/>
            </a:pPr>
            <a:r>
              <a:rPr lang="de-DE" dirty="0"/>
              <a:t>Der Inhalt dieses Vortrags gibt ausschließlich die persönliche Meinung des Autors wieder. </a:t>
            </a:r>
          </a:p>
        </p:txBody>
      </p:sp>
      <p:sp>
        <p:nvSpPr>
          <p:cNvPr id="4" name="Textplatzhalter 3">
            <a:extLst>
              <a:ext uri="{FF2B5EF4-FFF2-40B4-BE49-F238E27FC236}">
                <a16:creationId xmlns:a16="http://schemas.microsoft.com/office/drawing/2014/main" xmlns="" id="{DB20C02D-D1FE-6345-A2A1-B704A35F770D}"/>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410291969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Ein konkretes Beispiel (1)</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1209" y="1312629"/>
            <a:ext cx="8626468" cy="1893304"/>
          </a:xfrm>
        </p:spPr>
        <p:txBody>
          <a:bodyPr numCol="1"/>
          <a:lstStyle/>
          <a:p>
            <a:pPr>
              <a:buFont typeface="Wingdings" panose="05000000000000000000" pitchFamily="2" charset="2"/>
              <a:buChar char="§"/>
            </a:pPr>
            <a:r>
              <a:rPr lang="de-DE" sz="2800" dirty="0"/>
              <a:t>EP 2 651 251 (</a:t>
            </a:r>
            <a:r>
              <a:rPr lang="de-DE" sz="2800" dirty="0" err="1"/>
              <a:t>Prio</a:t>
            </a:r>
            <a:r>
              <a:rPr lang="de-DE" sz="2800" dirty="0"/>
              <a:t> aus 2011) beansprucht eine Zusammensetzung zur Behandlung von Unfruchtbarkeit, umfassend</a:t>
            </a:r>
          </a:p>
          <a:p>
            <a:pPr lvl="1">
              <a:buFont typeface="Wingdings" panose="05000000000000000000" pitchFamily="2" charset="2"/>
              <a:buChar char="§"/>
            </a:pPr>
            <a:r>
              <a:rPr lang="de-DE" sz="2500" dirty="0"/>
              <a:t>Vitamin B9 oder Folsäure</a:t>
            </a:r>
          </a:p>
          <a:p>
            <a:pPr lvl="1">
              <a:buFont typeface="Wingdings" panose="05000000000000000000" pitchFamily="2" charset="2"/>
              <a:buChar char="§"/>
            </a:pPr>
            <a:r>
              <a:rPr lang="de-DE" sz="2500" dirty="0" err="1"/>
              <a:t>Myo</a:t>
            </a:r>
            <a:r>
              <a:rPr lang="de-DE" sz="2500" dirty="0"/>
              <a:t>-Inosit</a:t>
            </a:r>
          </a:p>
          <a:p>
            <a:pPr lvl="1">
              <a:buFont typeface="Wingdings" panose="05000000000000000000" pitchFamily="2" charset="2"/>
              <a:buChar char="§"/>
            </a:pPr>
            <a:r>
              <a:rPr lang="de-DE" sz="2500" dirty="0"/>
              <a:t>𝛼-</a:t>
            </a:r>
            <a:r>
              <a:rPr lang="de-DE" sz="2500" dirty="0" err="1"/>
              <a:t>Liponsäure</a:t>
            </a:r>
            <a:endParaRPr lang="de-DE" sz="2800" dirty="0"/>
          </a:p>
          <a:p>
            <a:pPr>
              <a:buFont typeface="Wingdings" panose="05000000000000000000" pitchFamily="2" charset="2"/>
              <a:buChar char="§"/>
            </a:pPr>
            <a:endParaRPr lang="de-DE" sz="2800" dirty="0"/>
          </a:p>
          <a:p>
            <a:pPr>
              <a:buFont typeface="Wingdings" pitchFamily="2" charset="2"/>
              <a:buChar char="Ø"/>
            </a:pPr>
            <a:r>
              <a:rPr lang="de-DE" sz="2800" dirty="0"/>
              <a:t>Direkt erteilt	</a:t>
            </a:r>
            <a:r>
              <a:rPr lang="de-DE" sz="2800" dirty="0" smtClean="0">
                <a:latin typeface="ZDingbats"/>
              </a:rPr>
              <a:t>4</a:t>
            </a:r>
            <a:endParaRPr lang="de-DE" sz="2800" dirty="0"/>
          </a:p>
          <a:p>
            <a:pPr>
              <a:buFont typeface="Wingdings" pitchFamily="2" charset="2"/>
              <a:buChar char="Ø"/>
            </a:pPr>
            <a:r>
              <a:rPr lang="de-DE" sz="2800" dirty="0"/>
              <a:t>Verletzung in Italien </a:t>
            </a:r>
            <a:r>
              <a:rPr lang="de-DE" sz="2800" dirty="0" smtClean="0">
                <a:latin typeface="ZDingbats"/>
              </a:rPr>
              <a:t>4</a:t>
            </a:r>
            <a:endParaRPr lang="de-DE" sz="2800" dirty="0"/>
          </a:p>
          <a:p>
            <a:pPr>
              <a:buFont typeface="Wingdings" pitchFamily="2" charset="2"/>
              <a:buChar char="Ø"/>
            </a:pPr>
            <a:r>
              <a:rPr lang="de-DE" sz="2800" dirty="0"/>
              <a:t>Patentinhaber: </a:t>
            </a:r>
            <a:r>
              <a:rPr lang="de-DE" sz="2800" i="1" dirty="0"/>
              <a:t>„</a:t>
            </a:r>
            <a:r>
              <a:rPr lang="de-DE" sz="2800" i="1" dirty="0" err="1"/>
              <a:t>Attacca</a:t>
            </a:r>
            <a:r>
              <a:rPr lang="de-DE" sz="2800" i="1" dirty="0"/>
              <a:t>!“</a:t>
            </a:r>
            <a:r>
              <a:rPr lang="de-DE" sz="2800" dirty="0"/>
              <a:t>	</a:t>
            </a:r>
          </a:p>
          <a:p>
            <a:pPr>
              <a:buFont typeface="Wingdings" panose="05000000000000000000" pitchFamily="2" charset="2"/>
              <a:buChar char="§"/>
            </a:pPr>
            <a:endParaRPr lang="de-DE" sz="2800" dirty="0"/>
          </a:p>
        </p:txBody>
      </p:sp>
      <p:pic>
        <p:nvPicPr>
          <p:cNvPr id="1026" name="Picture 2" descr="C:\Users\bus.HE\AppData\Local\Microsoft\Windows\Temporary Internet Files\Content.IE5\9R0W50TI\Australien-Krokodi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4791075"/>
            <a:ext cx="18859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56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Ein konkretes Beispiel (2)</a:t>
            </a:r>
          </a:p>
        </p:txBody>
      </p:sp>
      <p:sp>
        <p:nvSpPr>
          <p:cNvPr id="9" name="Textplatzhalter 8"/>
          <p:cNvSpPr>
            <a:spLocks noGrp="1"/>
          </p:cNvSpPr>
          <p:nvPr>
            <p:ph type="body" sz="quarter" idx="20"/>
          </p:nvPr>
        </p:nvSpPr>
        <p:spPr/>
        <p:txBody>
          <a:bodyPr/>
          <a:lstStyle/>
          <a:p>
            <a:endParaRPr lang="de-DE"/>
          </a:p>
        </p:txBody>
      </p:sp>
      <p:pic>
        <p:nvPicPr>
          <p:cNvPr id="8" name="Grafik 7">
            <a:extLst>
              <a:ext uri="{FF2B5EF4-FFF2-40B4-BE49-F238E27FC236}">
                <a16:creationId xmlns:a16="http://schemas.microsoft.com/office/drawing/2014/main" xmlns="" id="{7DD7E70F-582C-1546-BC76-020514A0C0F5}"/>
              </a:ext>
            </a:extLst>
          </p:cNvPr>
          <p:cNvPicPr>
            <a:picLocks noChangeAspect="1"/>
          </p:cNvPicPr>
          <p:nvPr/>
        </p:nvPicPr>
        <p:blipFill>
          <a:blip r:embed="rId2"/>
          <a:stretch>
            <a:fillRect/>
          </a:stretch>
        </p:blipFill>
        <p:spPr>
          <a:xfrm>
            <a:off x="1014509" y="1588854"/>
            <a:ext cx="7145867" cy="4019550"/>
          </a:xfrm>
          <a:prstGeom prst="rect">
            <a:avLst/>
          </a:prstGeom>
        </p:spPr>
      </p:pic>
    </p:spTree>
    <p:extLst>
      <p:ext uri="{BB962C8B-B14F-4D97-AF65-F5344CB8AC3E}">
        <p14:creationId xmlns:p14="http://schemas.microsoft.com/office/powerpoint/2010/main" val="281799376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Ein konkretes Beispiel (3)</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274209" y="1592029"/>
            <a:ext cx="8626468" cy="1893304"/>
          </a:xfrm>
        </p:spPr>
        <p:txBody>
          <a:bodyPr numCol="1"/>
          <a:lstStyle/>
          <a:p>
            <a:pPr>
              <a:buFont typeface="Wingdings" panose="05000000000000000000" pitchFamily="2" charset="2"/>
              <a:buChar char="§"/>
            </a:pPr>
            <a:r>
              <a:rPr lang="de-DE" sz="2800" dirty="0"/>
              <a:t>Das ging schief:</a:t>
            </a:r>
          </a:p>
          <a:p>
            <a:pPr>
              <a:buFont typeface="Wingdings" panose="05000000000000000000" pitchFamily="2" charset="2"/>
              <a:buChar char="§"/>
            </a:pPr>
            <a:r>
              <a:rPr lang="de-DE" sz="2800" dirty="0"/>
              <a:t>Verletzungsbeklagter zieht US 2007/0104801 aus der Tasche.</a:t>
            </a:r>
          </a:p>
          <a:p>
            <a:pPr>
              <a:buFont typeface="Wingdings" panose="05000000000000000000" pitchFamily="2" charset="2"/>
              <a:buChar char="§"/>
            </a:pPr>
            <a:r>
              <a:rPr lang="de-DE" sz="2800" dirty="0"/>
              <a:t>Diese zum </a:t>
            </a:r>
            <a:r>
              <a:rPr lang="de-DE" sz="2800" dirty="0" err="1"/>
              <a:t>SdT</a:t>
            </a:r>
            <a:r>
              <a:rPr lang="de-DE" sz="2800" dirty="0"/>
              <a:t> gemäß Art. 54(2) EPÜ gehörende Anmeldung betraf ein </a:t>
            </a:r>
            <a:r>
              <a:rPr lang="de-DE" sz="2800" i="1" dirty="0"/>
              <a:t>„</a:t>
            </a:r>
            <a:r>
              <a:rPr lang="de-DE" sz="2800" i="1" dirty="0" err="1"/>
              <a:t>Fertility</a:t>
            </a:r>
            <a:r>
              <a:rPr lang="de-DE" sz="2800" i="1" dirty="0"/>
              <a:t> </a:t>
            </a:r>
            <a:r>
              <a:rPr lang="de-DE" sz="2800" i="1" dirty="0" err="1"/>
              <a:t>and</a:t>
            </a:r>
            <a:r>
              <a:rPr lang="de-DE" sz="2800" i="1" dirty="0"/>
              <a:t> anti-</a:t>
            </a:r>
            <a:r>
              <a:rPr lang="de-DE" sz="2800" i="1" dirty="0" err="1"/>
              <a:t>aging</a:t>
            </a:r>
            <a:r>
              <a:rPr lang="de-DE" sz="2800" i="1" dirty="0"/>
              <a:t> </a:t>
            </a:r>
            <a:r>
              <a:rPr lang="de-DE" sz="2800" i="1" dirty="0" err="1"/>
              <a:t>supplement</a:t>
            </a:r>
            <a:r>
              <a:rPr lang="de-DE" sz="2800" i="1" dirty="0"/>
              <a:t> </a:t>
            </a:r>
            <a:r>
              <a:rPr lang="de-DE" sz="2800" i="1" dirty="0" err="1"/>
              <a:t>for</a:t>
            </a:r>
            <a:r>
              <a:rPr lang="de-DE" sz="2800" i="1" dirty="0"/>
              <a:t> </a:t>
            </a:r>
            <a:r>
              <a:rPr lang="de-DE" sz="2800" i="1" dirty="0" err="1"/>
              <a:t>the</a:t>
            </a:r>
            <a:r>
              <a:rPr lang="de-DE" sz="2800" i="1" dirty="0"/>
              <a:t> </a:t>
            </a:r>
            <a:r>
              <a:rPr lang="de-DE" sz="2800" i="1" dirty="0" err="1"/>
              <a:t>fertility</a:t>
            </a:r>
            <a:r>
              <a:rPr lang="de-DE" sz="2800" i="1" dirty="0"/>
              <a:t> </a:t>
            </a:r>
            <a:r>
              <a:rPr lang="de-DE" sz="2800" i="1" dirty="0" err="1"/>
              <a:t>health</a:t>
            </a:r>
            <a:r>
              <a:rPr lang="de-DE" sz="2800" i="1" dirty="0"/>
              <a:t> </a:t>
            </a:r>
            <a:r>
              <a:rPr lang="de-DE" sz="2800" i="1" dirty="0" err="1"/>
              <a:t>of</a:t>
            </a:r>
            <a:r>
              <a:rPr lang="de-DE" sz="2800" i="1" dirty="0"/>
              <a:t> </a:t>
            </a:r>
            <a:r>
              <a:rPr lang="de-DE" sz="2800" i="1" dirty="0" err="1"/>
              <a:t>females</a:t>
            </a:r>
            <a:r>
              <a:rPr lang="de-DE" sz="2800" i="1" dirty="0"/>
              <a:t> </a:t>
            </a:r>
            <a:r>
              <a:rPr lang="de-DE" sz="2800" i="1" dirty="0" err="1"/>
              <a:t>and</a:t>
            </a:r>
            <a:r>
              <a:rPr lang="de-DE" sz="2800" i="1" dirty="0"/>
              <a:t> </a:t>
            </a:r>
            <a:r>
              <a:rPr lang="de-DE" sz="2800" i="1" dirty="0" err="1"/>
              <a:t>males</a:t>
            </a:r>
            <a:r>
              <a:rPr lang="de-DE" sz="2800" i="1" dirty="0"/>
              <a:t>“...</a:t>
            </a:r>
          </a:p>
          <a:p>
            <a:pPr>
              <a:buFont typeface="Wingdings" panose="05000000000000000000" pitchFamily="2" charset="2"/>
              <a:buChar char="§"/>
            </a:pPr>
            <a:r>
              <a:rPr lang="de-DE" sz="2800" dirty="0"/>
              <a:t>...ist 5 Seiten lang und zeigt in Tabelle 1:</a:t>
            </a:r>
          </a:p>
          <a:p>
            <a:pPr marL="0" indent="0">
              <a:buNone/>
            </a:pPr>
            <a:endParaRPr lang="de-DE" sz="2800" dirty="0"/>
          </a:p>
          <a:p>
            <a:pPr>
              <a:buFont typeface="Wingdings" panose="05000000000000000000" pitchFamily="2" charset="2"/>
              <a:buChar char="§"/>
            </a:pPr>
            <a:endParaRPr lang="de-DE" sz="2800" dirty="0"/>
          </a:p>
          <a:p>
            <a:pPr>
              <a:buFont typeface="Wingdings" panose="05000000000000000000" pitchFamily="2" charset="2"/>
              <a:buChar char="§"/>
            </a:pPr>
            <a:endParaRPr lang="de-DE" sz="2800" dirty="0"/>
          </a:p>
        </p:txBody>
      </p:sp>
    </p:spTree>
    <p:extLst>
      <p:ext uri="{BB962C8B-B14F-4D97-AF65-F5344CB8AC3E}">
        <p14:creationId xmlns:p14="http://schemas.microsoft.com/office/powerpoint/2010/main" val="100828776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Ein konkretes Beispiel (3)</a:t>
            </a:r>
          </a:p>
        </p:txBody>
      </p:sp>
      <p:sp>
        <p:nvSpPr>
          <p:cNvPr id="9" name="Textplatzhalter 8"/>
          <p:cNvSpPr>
            <a:spLocks noGrp="1"/>
          </p:cNvSpPr>
          <p:nvPr>
            <p:ph type="body" sz="quarter" idx="20"/>
          </p:nvPr>
        </p:nvSpPr>
        <p:spPr/>
        <p:txBody>
          <a:bodyPr/>
          <a:lstStyle/>
          <a:p>
            <a:endParaRPr lang="de-DE"/>
          </a:p>
        </p:txBody>
      </p:sp>
      <p:pic>
        <p:nvPicPr>
          <p:cNvPr id="3" name="Grafik 2">
            <a:extLst>
              <a:ext uri="{FF2B5EF4-FFF2-40B4-BE49-F238E27FC236}">
                <a16:creationId xmlns:a16="http://schemas.microsoft.com/office/drawing/2014/main" xmlns="" id="{53D1DD89-BD41-1C44-8F8E-413E908E9A8B}"/>
              </a:ext>
            </a:extLst>
          </p:cNvPr>
          <p:cNvPicPr>
            <a:picLocks noChangeAspect="1"/>
          </p:cNvPicPr>
          <p:nvPr/>
        </p:nvPicPr>
        <p:blipFill>
          <a:blip r:embed="rId2"/>
          <a:stretch>
            <a:fillRect/>
          </a:stretch>
        </p:blipFill>
        <p:spPr>
          <a:xfrm>
            <a:off x="1390410" y="776147"/>
            <a:ext cx="6394065" cy="5252267"/>
          </a:xfrm>
          <a:prstGeom prst="rect">
            <a:avLst/>
          </a:prstGeom>
        </p:spPr>
      </p:pic>
      <p:sp>
        <p:nvSpPr>
          <p:cNvPr id="10" name="Ring 9">
            <a:extLst>
              <a:ext uri="{FF2B5EF4-FFF2-40B4-BE49-F238E27FC236}">
                <a16:creationId xmlns:a16="http://schemas.microsoft.com/office/drawing/2014/main" xmlns="" id="{E7FC1D0D-3E73-9442-A2CE-23414A5FBD20}"/>
              </a:ext>
            </a:extLst>
          </p:cNvPr>
          <p:cNvSpPr/>
          <p:nvPr/>
        </p:nvSpPr>
        <p:spPr>
          <a:xfrm>
            <a:off x="1514476" y="2185989"/>
            <a:ext cx="2157412" cy="542924"/>
          </a:xfrm>
          <a:prstGeom prst="donut">
            <a:avLst/>
          </a:prstGeom>
          <a:solidFill>
            <a:srgbClr val="000000">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Ring 10">
            <a:extLst>
              <a:ext uri="{FF2B5EF4-FFF2-40B4-BE49-F238E27FC236}">
                <a16:creationId xmlns:a16="http://schemas.microsoft.com/office/drawing/2014/main" xmlns="" id="{6FBD69C0-5FE2-2342-8C92-442609CBD9E5}"/>
              </a:ext>
            </a:extLst>
          </p:cNvPr>
          <p:cNvSpPr/>
          <p:nvPr/>
        </p:nvSpPr>
        <p:spPr>
          <a:xfrm>
            <a:off x="1309689" y="5553076"/>
            <a:ext cx="2157412" cy="542924"/>
          </a:xfrm>
          <a:prstGeom prst="donut">
            <a:avLst/>
          </a:prstGeom>
          <a:solidFill>
            <a:srgbClr val="000000">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Ring 11">
            <a:extLst>
              <a:ext uri="{FF2B5EF4-FFF2-40B4-BE49-F238E27FC236}">
                <a16:creationId xmlns:a16="http://schemas.microsoft.com/office/drawing/2014/main" xmlns="" id="{546D91E9-5C7C-5442-93E6-AEE7E7FCCE72}"/>
              </a:ext>
            </a:extLst>
          </p:cNvPr>
          <p:cNvSpPr/>
          <p:nvPr/>
        </p:nvSpPr>
        <p:spPr>
          <a:xfrm>
            <a:off x="1390410" y="3452217"/>
            <a:ext cx="2157412" cy="542924"/>
          </a:xfrm>
          <a:prstGeom prst="donut">
            <a:avLst/>
          </a:prstGeom>
          <a:solidFill>
            <a:srgbClr val="000000">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49700551"/>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Unvollständige / schlechte Recherche</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1209" y="1169753"/>
            <a:ext cx="8626468" cy="1893304"/>
          </a:xfrm>
        </p:spPr>
        <p:txBody>
          <a:bodyPr numCol="2"/>
          <a:lstStyle/>
          <a:p>
            <a:pPr>
              <a:buFont typeface="Wingdings" panose="05000000000000000000" pitchFamily="2" charset="2"/>
              <a:buChar char="§"/>
            </a:pPr>
            <a:r>
              <a:rPr lang="de-DE" sz="2800" dirty="0"/>
              <a:t>Kein Einzelfall!!!</a:t>
            </a:r>
          </a:p>
          <a:p>
            <a:pPr>
              <a:buFont typeface="Wingdings" panose="05000000000000000000" pitchFamily="2" charset="2"/>
              <a:buChar char="§"/>
            </a:pPr>
            <a:r>
              <a:rPr lang="de-DE" sz="2800" dirty="0"/>
              <a:t>T 1716/16</a:t>
            </a:r>
          </a:p>
          <a:p>
            <a:pPr>
              <a:buFont typeface="Wingdings" panose="05000000000000000000" pitchFamily="2" charset="2"/>
              <a:buChar char="§"/>
            </a:pPr>
            <a:r>
              <a:rPr lang="de-DE" sz="2800" dirty="0"/>
              <a:t>T 0180/14</a:t>
            </a:r>
          </a:p>
          <a:p>
            <a:pPr>
              <a:buFont typeface="Wingdings" panose="05000000000000000000" pitchFamily="2" charset="2"/>
              <a:buChar char="§"/>
            </a:pPr>
            <a:r>
              <a:rPr lang="de-DE" sz="2800" dirty="0"/>
              <a:t>T 0915/16</a:t>
            </a:r>
          </a:p>
          <a:p>
            <a:pPr>
              <a:buFont typeface="Wingdings" panose="05000000000000000000" pitchFamily="2" charset="2"/>
              <a:buChar char="§"/>
            </a:pPr>
            <a:r>
              <a:rPr lang="de-DE" sz="2800" dirty="0"/>
              <a:t>T 1342/15</a:t>
            </a:r>
          </a:p>
          <a:p>
            <a:pPr>
              <a:buFont typeface="Wingdings" panose="05000000000000000000" pitchFamily="2" charset="2"/>
              <a:buChar char="§"/>
            </a:pPr>
            <a:r>
              <a:rPr lang="de-DE" sz="2800" dirty="0"/>
              <a:t>T 2000/15</a:t>
            </a:r>
          </a:p>
          <a:p>
            <a:pPr>
              <a:buFont typeface="Wingdings" panose="05000000000000000000" pitchFamily="2" charset="2"/>
              <a:buChar char="§"/>
            </a:pPr>
            <a:r>
              <a:rPr lang="de-DE" sz="2800" dirty="0"/>
              <a:t>T 0904/15</a:t>
            </a:r>
          </a:p>
          <a:p>
            <a:pPr>
              <a:buFont typeface="Wingdings" panose="05000000000000000000" pitchFamily="2" charset="2"/>
              <a:buChar char="§"/>
            </a:pPr>
            <a:r>
              <a:rPr lang="de-DE" sz="2800" dirty="0"/>
              <a:t>T 1186/16</a:t>
            </a:r>
          </a:p>
          <a:p>
            <a:pPr>
              <a:buFont typeface="Wingdings" panose="05000000000000000000" pitchFamily="2" charset="2"/>
              <a:buChar char="§"/>
            </a:pPr>
            <a:r>
              <a:rPr lang="de-DE" sz="2800" dirty="0"/>
              <a:t>T 0952/15</a:t>
            </a:r>
          </a:p>
          <a:p>
            <a:pPr>
              <a:buFont typeface="Wingdings" panose="05000000000000000000" pitchFamily="2" charset="2"/>
              <a:buChar char="§"/>
            </a:pPr>
            <a:r>
              <a:rPr lang="de-DE" sz="2800" dirty="0"/>
              <a:t>T 1925/14</a:t>
            </a:r>
          </a:p>
          <a:p>
            <a:pPr>
              <a:buFont typeface="Wingdings" panose="05000000000000000000" pitchFamily="2" charset="2"/>
              <a:buChar char="§"/>
            </a:pPr>
            <a:r>
              <a:rPr lang="de-DE" sz="2800" dirty="0"/>
              <a:t>T 1905/14</a:t>
            </a:r>
          </a:p>
          <a:p>
            <a:pPr>
              <a:buFont typeface="Wingdings" panose="05000000000000000000" pitchFamily="2" charset="2"/>
              <a:buChar char="§"/>
            </a:pPr>
            <a:r>
              <a:rPr lang="de-DE" sz="2800" dirty="0"/>
              <a:t>T 1685/13</a:t>
            </a:r>
          </a:p>
          <a:p>
            <a:pPr>
              <a:buFont typeface="Wingdings" panose="05000000000000000000" pitchFamily="2" charset="2"/>
              <a:buChar char="§"/>
            </a:pPr>
            <a:r>
              <a:rPr lang="de-DE" sz="2800" dirty="0"/>
              <a:t>T 1562/13</a:t>
            </a:r>
          </a:p>
          <a:p>
            <a:pPr>
              <a:buFont typeface="Wingdings" panose="05000000000000000000" pitchFamily="2" charset="2"/>
              <a:buChar char="§"/>
            </a:pPr>
            <a:r>
              <a:rPr lang="de-DE" sz="2800" dirty="0"/>
              <a:t>T 1258/14</a:t>
            </a:r>
          </a:p>
          <a:p>
            <a:pPr>
              <a:buFont typeface="Wingdings" panose="05000000000000000000" pitchFamily="2" charset="2"/>
              <a:buChar char="§"/>
            </a:pPr>
            <a:r>
              <a:rPr lang="de-DE" sz="2800" dirty="0"/>
              <a:t>T 1533/17</a:t>
            </a:r>
          </a:p>
          <a:p>
            <a:pPr>
              <a:buFont typeface="Wingdings" panose="05000000000000000000" pitchFamily="2" charset="2"/>
              <a:buChar char="§"/>
            </a:pPr>
            <a:r>
              <a:rPr lang="de-DE" sz="2800" dirty="0"/>
              <a:t>T 0472/15</a:t>
            </a:r>
          </a:p>
          <a:p>
            <a:pPr>
              <a:buFont typeface="Wingdings" panose="05000000000000000000" pitchFamily="2" charset="2"/>
              <a:buChar char="§"/>
            </a:pPr>
            <a:r>
              <a:rPr lang="de-DE" sz="2800" dirty="0"/>
              <a:t>T 0257/14</a:t>
            </a:r>
          </a:p>
          <a:p>
            <a:pPr>
              <a:buFont typeface="Wingdings" panose="05000000000000000000" pitchFamily="2" charset="2"/>
              <a:buChar char="§"/>
            </a:pPr>
            <a:r>
              <a:rPr lang="de-DE" sz="2800" dirty="0"/>
              <a:t>Etc. etc.</a:t>
            </a:r>
          </a:p>
        </p:txBody>
      </p:sp>
    </p:spTree>
    <p:extLst>
      <p:ext uri="{BB962C8B-B14F-4D97-AF65-F5344CB8AC3E}">
        <p14:creationId xmlns:p14="http://schemas.microsoft.com/office/powerpoint/2010/main" val="47280307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Unvollständige / schlechte Recherche</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2800" y="1512643"/>
            <a:ext cx="8155416" cy="3087928"/>
          </a:xfrm>
        </p:spPr>
        <p:txBody>
          <a:bodyPr/>
          <a:lstStyle/>
          <a:p>
            <a:pPr>
              <a:buFont typeface="Wingdings" panose="05000000000000000000" pitchFamily="2" charset="2"/>
              <a:buChar char="§"/>
            </a:pPr>
            <a:r>
              <a:rPr lang="de-DE" sz="2800" dirty="0">
                <a:solidFill>
                  <a:schemeClr val="accent1">
                    <a:lumMod val="75000"/>
                  </a:schemeClr>
                </a:solidFill>
              </a:rPr>
              <a:t>Nutzt das EPA Entscheidungen der Technischen Beschwerdekammern zur Überprüfung der Qualität seiner Recherchen?</a:t>
            </a:r>
          </a:p>
        </p:txBody>
      </p:sp>
    </p:spTree>
    <p:extLst>
      <p:ext uri="{BB962C8B-B14F-4D97-AF65-F5344CB8AC3E}">
        <p14:creationId xmlns:p14="http://schemas.microsoft.com/office/powerpoint/2010/main" val="4148112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Keine (Zeit für) Top-</a:t>
            </a:r>
            <a:r>
              <a:rPr lang="de-DE" dirty="0" err="1"/>
              <a:t>Up</a:t>
            </a:r>
            <a:r>
              <a:rPr lang="de-DE" dirty="0"/>
              <a:t> Recherche nach Änderung</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1209" y="1169753"/>
            <a:ext cx="8626468" cy="1893304"/>
          </a:xfrm>
        </p:spPr>
        <p:txBody>
          <a:bodyPr numCol="1"/>
          <a:lstStyle/>
          <a:p>
            <a:pPr>
              <a:buFont typeface="Wingdings" panose="05000000000000000000" pitchFamily="2" charset="2"/>
              <a:buChar char="§"/>
            </a:pPr>
            <a:r>
              <a:rPr lang="de-DE" sz="2800" dirty="0"/>
              <a:t>T 1727/14 – 13.12.2018</a:t>
            </a:r>
          </a:p>
          <a:p>
            <a:pPr>
              <a:buFont typeface="Wingdings" panose="05000000000000000000" pitchFamily="2" charset="2"/>
              <a:buChar char="§"/>
            </a:pPr>
            <a:r>
              <a:rPr lang="de-DE" sz="2800" dirty="0"/>
              <a:t>T 1244/16 – 21.02.2019</a:t>
            </a:r>
          </a:p>
          <a:p>
            <a:pPr>
              <a:buFont typeface="Wingdings" panose="05000000000000000000" pitchFamily="2" charset="2"/>
              <a:buChar char="§"/>
            </a:pPr>
            <a:endParaRPr lang="de-DE" sz="2800" dirty="0"/>
          </a:p>
          <a:p>
            <a:pPr>
              <a:buFont typeface="Wingdings" panose="05000000000000000000" pitchFamily="2" charset="2"/>
              <a:buChar char="§"/>
            </a:pPr>
            <a:r>
              <a:rPr lang="de-DE" sz="2800" dirty="0"/>
              <a:t>More </a:t>
            </a:r>
            <a:r>
              <a:rPr lang="de-DE" sz="2800" dirty="0" err="1"/>
              <a:t>to</a:t>
            </a:r>
            <a:r>
              <a:rPr lang="de-DE" sz="2800" dirty="0"/>
              <a:t> </a:t>
            </a:r>
            <a:r>
              <a:rPr lang="de-DE" sz="2800" dirty="0" err="1"/>
              <a:t>come</a:t>
            </a:r>
            <a:r>
              <a:rPr lang="de-DE" sz="2800" dirty="0"/>
              <a:t>?</a:t>
            </a:r>
          </a:p>
        </p:txBody>
      </p:sp>
    </p:spTree>
    <p:extLst>
      <p:ext uri="{BB962C8B-B14F-4D97-AF65-F5344CB8AC3E}">
        <p14:creationId xmlns:p14="http://schemas.microsoft.com/office/powerpoint/2010/main" val="2766102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Anmeldung wird nicht gründlich gelesen</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1209" y="1169753"/>
            <a:ext cx="8626468" cy="1893304"/>
          </a:xfrm>
        </p:spPr>
        <p:txBody>
          <a:bodyPr numCol="1"/>
          <a:lstStyle/>
          <a:p>
            <a:pPr marL="0" indent="0" algn="ctr">
              <a:buNone/>
            </a:pPr>
            <a:r>
              <a:rPr lang="de-DE" sz="2400" dirty="0"/>
              <a:t>EP-B-1 646 287</a:t>
            </a:r>
          </a:p>
          <a:p>
            <a:pPr>
              <a:buFont typeface="Wingdings" panose="05000000000000000000" pitchFamily="2" charset="2"/>
              <a:buChar char="§"/>
            </a:pPr>
            <a:endParaRPr lang="de-DE" sz="2400" dirty="0"/>
          </a:p>
          <a:p>
            <a:pPr>
              <a:buFont typeface="Wingdings" panose="05000000000000000000" pitchFamily="2" charset="2"/>
              <a:buChar char="§"/>
            </a:pPr>
            <a:r>
              <a:rPr lang="de-DE" sz="2400" i="1" dirty="0">
                <a:solidFill>
                  <a:srgbClr val="333333"/>
                </a:solidFill>
                <a:latin typeface="Georgia" panose="02040502050405020303" pitchFamily="18" charset="0"/>
              </a:rPr>
              <a:t>1. A </a:t>
            </a:r>
            <a:r>
              <a:rPr lang="de-DE" sz="2400" i="1" dirty="0" err="1">
                <a:solidFill>
                  <a:srgbClr val="333333"/>
                </a:solidFill>
                <a:latin typeface="Georgia" panose="02040502050405020303" pitchFamily="18" charset="0"/>
              </a:rPr>
              <a:t>flour</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of</a:t>
            </a:r>
            <a:r>
              <a:rPr lang="de-DE" sz="2400" i="1" dirty="0">
                <a:solidFill>
                  <a:srgbClr val="333333"/>
                </a:solidFill>
                <a:latin typeface="Georgia" panose="02040502050405020303" pitchFamily="18" charset="0"/>
              </a:rPr>
              <a:t> a </a:t>
            </a:r>
            <a:r>
              <a:rPr lang="de-DE" sz="2400" i="1" dirty="0" err="1">
                <a:solidFill>
                  <a:srgbClr val="333333"/>
                </a:solidFill>
                <a:latin typeface="Georgia" panose="02040502050405020303" pitchFamily="18" charset="0"/>
              </a:rPr>
              <a:t>grain</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belonging</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to</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the</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genus</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Eragrostis</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preferably</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Eragrostis</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tef</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characterized</a:t>
            </a:r>
            <a:r>
              <a:rPr lang="de-DE" sz="2400" i="1" dirty="0">
                <a:solidFill>
                  <a:srgbClr val="333333"/>
                </a:solidFill>
                <a:latin typeface="Georgia" panose="02040502050405020303" pitchFamily="18" charset="0"/>
              </a:rPr>
              <a:t> in </a:t>
            </a:r>
            <a:r>
              <a:rPr lang="de-DE" sz="2400" i="1" dirty="0" err="1">
                <a:solidFill>
                  <a:srgbClr val="333333"/>
                </a:solidFill>
                <a:latin typeface="Georgia" panose="02040502050405020303" pitchFamily="18" charset="0"/>
              </a:rPr>
              <a:t>that</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the</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falling</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number</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of</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the</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grain</a:t>
            </a:r>
            <a:r>
              <a:rPr lang="de-DE" sz="2400" i="1" dirty="0">
                <a:solidFill>
                  <a:srgbClr val="333333"/>
                </a:solidFill>
                <a:latin typeface="Georgia" panose="02040502050405020303" pitchFamily="18" charset="0"/>
              </a:rPr>
              <a:t> at </a:t>
            </a:r>
            <a:r>
              <a:rPr lang="de-DE" sz="2400" i="1" dirty="0" err="1">
                <a:solidFill>
                  <a:srgbClr val="333333"/>
                </a:solidFill>
                <a:latin typeface="Georgia" panose="02040502050405020303" pitchFamily="18" charset="0"/>
              </a:rPr>
              <a:t>the</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moment</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of</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grinding</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is</a:t>
            </a:r>
            <a:r>
              <a:rPr lang="de-DE" sz="2400" i="1" dirty="0">
                <a:solidFill>
                  <a:srgbClr val="333333"/>
                </a:solidFill>
                <a:latin typeface="Georgia" panose="02040502050405020303" pitchFamily="18" charset="0"/>
              </a:rPr>
              <a:t> at least 250, </a:t>
            </a:r>
            <a:r>
              <a:rPr lang="de-DE" sz="2400" i="1" dirty="0" err="1">
                <a:solidFill>
                  <a:srgbClr val="333333"/>
                </a:solidFill>
                <a:latin typeface="Georgia" panose="02040502050405020303" pitchFamily="18" charset="0"/>
              </a:rPr>
              <a:t>preferably</a:t>
            </a:r>
            <a:r>
              <a:rPr lang="de-DE" sz="2400" i="1" dirty="0">
                <a:solidFill>
                  <a:srgbClr val="333333"/>
                </a:solidFill>
                <a:latin typeface="Georgia" panose="02040502050405020303" pitchFamily="18" charset="0"/>
              </a:rPr>
              <a:t> at least 300, </a:t>
            </a:r>
            <a:r>
              <a:rPr lang="de-DE" sz="2400" i="1" dirty="0" err="1">
                <a:solidFill>
                  <a:srgbClr val="333333"/>
                </a:solidFill>
                <a:latin typeface="Georgia" panose="02040502050405020303" pitchFamily="18" charset="0"/>
              </a:rPr>
              <a:t>more</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preferably</a:t>
            </a:r>
            <a:r>
              <a:rPr lang="de-DE" sz="2400" i="1" dirty="0">
                <a:solidFill>
                  <a:srgbClr val="333333"/>
                </a:solidFill>
                <a:latin typeface="Georgia" panose="02040502050405020303" pitchFamily="18" charset="0"/>
              </a:rPr>
              <a:t> at least 340, </a:t>
            </a:r>
            <a:r>
              <a:rPr lang="de-DE" sz="2400" i="1" dirty="0" err="1">
                <a:solidFill>
                  <a:srgbClr val="333333"/>
                </a:solidFill>
                <a:latin typeface="Georgia" panose="02040502050405020303" pitchFamily="18" charset="0"/>
              </a:rPr>
              <a:t>most</a:t>
            </a:r>
            <a:r>
              <a:rPr lang="de-DE" sz="2400" i="1" dirty="0">
                <a:solidFill>
                  <a:srgbClr val="333333"/>
                </a:solidFill>
                <a:latin typeface="Georgia" panose="02040502050405020303" pitchFamily="18" charset="0"/>
              </a:rPr>
              <a:t> </a:t>
            </a:r>
            <a:r>
              <a:rPr lang="de-DE" sz="2400" i="1" dirty="0" err="1">
                <a:solidFill>
                  <a:srgbClr val="333333"/>
                </a:solidFill>
                <a:latin typeface="Georgia" panose="02040502050405020303" pitchFamily="18" charset="0"/>
              </a:rPr>
              <a:t>preferably</a:t>
            </a:r>
            <a:r>
              <a:rPr lang="de-DE" sz="2400" i="1" dirty="0">
                <a:solidFill>
                  <a:srgbClr val="333333"/>
                </a:solidFill>
                <a:latin typeface="Georgia" panose="02040502050405020303" pitchFamily="18" charset="0"/>
              </a:rPr>
              <a:t> at least 380.</a:t>
            </a:r>
            <a:endParaRPr lang="de-DE" sz="2400" dirty="0"/>
          </a:p>
          <a:p>
            <a:pPr>
              <a:buFont typeface="Wingdings" panose="05000000000000000000" pitchFamily="2" charset="2"/>
              <a:buChar char="§"/>
            </a:pPr>
            <a:r>
              <a:rPr lang="de-DE" sz="2400" dirty="0"/>
              <a:t>Also: </a:t>
            </a:r>
            <a:r>
              <a:rPr lang="de-DE" sz="2400" dirty="0" err="1" smtClean="0"/>
              <a:t>Teff</a:t>
            </a:r>
            <a:r>
              <a:rPr lang="de-DE" sz="2400" dirty="0" smtClean="0"/>
              <a:t>-Mehl </a:t>
            </a:r>
            <a:r>
              <a:rPr lang="de-DE" sz="2400" dirty="0"/>
              <a:t>mit einer „Fallzahl“ von &gt;250.</a:t>
            </a:r>
          </a:p>
          <a:p>
            <a:pPr lvl="1">
              <a:buFont typeface="Wingdings" panose="05000000000000000000" pitchFamily="2" charset="2"/>
              <a:buChar char="§"/>
            </a:pPr>
            <a:r>
              <a:rPr lang="de-DE" sz="2100" dirty="0"/>
              <a:t>Was ist die „Fallzahl“?</a:t>
            </a:r>
          </a:p>
          <a:p>
            <a:pPr lvl="1">
              <a:buFont typeface="Wingdings" panose="05000000000000000000" pitchFamily="2" charset="2"/>
              <a:buChar char="§"/>
            </a:pPr>
            <a:r>
              <a:rPr lang="de-DE" sz="2100" dirty="0"/>
              <a:t>Wie erhält man ein Mehl mit einer „Fallzahl von &gt;250“?</a:t>
            </a:r>
          </a:p>
          <a:p>
            <a:pPr lvl="1">
              <a:buFont typeface="Wingdings" panose="05000000000000000000" pitchFamily="2" charset="2"/>
              <a:buChar char="§"/>
            </a:pPr>
            <a:r>
              <a:rPr lang="de-DE" sz="2100" dirty="0"/>
              <a:t>Guidelines G VI 6 und F IV. 4.11</a:t>
            </a:r>
          </a:p>
        </p:txBody>
      </p:sp>
    </p:spTree>
    <p:extLst>
      <p:ext uri="{BB962C8B-B14F-4D97-AF65-F5344CB8AC3E}">
        <p14:creationId xmlns:p14="http://schemas.microsoft.com/office/powerpoint/2010/main" val="2727065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Anmeldung wird nicht gründlich gelesen</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274209" y="1182453"/>
            <a:ext cx="8626468" cy="1893304"/>
          </a:xfrm>
        </p:spPr>
        <p:txBody>
          <a:bodyPr numCol="1"/>
          <a:lstStyle/>
          <a:p>
            <a:pPr marL="0" indent="0">
              <a:buNone/>
            </a:pPr>
            <a:r>
              <a:rPr lang="en-GB" sz="2000" dirty="0"/>
              <a:t>[0014] The traditional </a:t>
            </a:r>
            <a:r>
              <a:rPr lang="en-GB" sz="2000" dirty="0" err="1"/>
              <a:t>Teff</a:t>
            </a:r>
            <a:r>
              <a:rPr lang="en-GB" sz="2000" dirty="0"/>
              <a:t> flour, which is obtained by grinding the grain directly after the harvest, still causes problems with the processing thereof in baked products, as elaborated upon in the introduction. The invention now demonstrates that the reason for this is that, directly after harvesting, </a:t>
            </a:r>
            <a:r>
              <a:rPr lang="en-GB" sz="2000" dirty="0" err="1"/>
              <a:t>Teff</a:t>
            </a:r>
            <a:r>
              <a:rPr lang="en-GB" sz="2000" dirty="0"/>
              <a:t> grain of known </a:t>
            </a:r>
            <a:r>
              <a:rPr lang="en-GB" sz="2000" dirty="0" err="1"/>
              <a:t>Teff</a:t>
            </a:r>
            <a:r>
              <a:rPr lang="en-GB" sz="2000" dirty="0"/>
              <a:t> varieties has too low a falling number (that is, lower than 250) to be processed into an attractive product.</a:t>
            </a:r>
          </a:p>
          <a:p>
            <a:pPr marL="0" indent="0">
              <a:buNone/>
            </a:pPr>
            <a:endParaRPr lang="en-GB" sz="2000" dirty="0"/>
          </a:p>
          <a:p>
            <a:pPr marL="0" indent="0">
              <a:buNone/>
            </a:pPr>
            <a:r>
              <a:rPr lang="en-GB" sz="2000" dirty="0"/>
              <a:t>[0015] It is generally known that grain goes through an after-ripening process after harvesting, in which the falling number of the grain increases. </a:t>
            </a:r>
            <a:r>
              <a:rPr lang="en-GB" sz="2000" dirty="0">
                <a:solidFill>
                  <a:srgbClr val="C00000"/>
                </a:solidFill>
              </a:rPr>
              <a:t>Preferably, a flour according to the invention is obtained by storing the harvested grain kernel and/or having it after-ripen for some time and only grinding the grain after the falling number has reached a value of at least 250</a:t>
            </a:r>
            <a:r>
              <a:rPr lang="en-GB" sz="2000" dirty="0"/>
              <a:t>. </a:t>
            </a:r>
          </a:p>
        </p:txBody>
      </p:sp>
    </p:spTree>
    <p:extLst>
      <p:ext uri="{BB962C8B-B14F-4D97-AF65-F5344CB8AC3E}">
        <p14:creationId xmlns:p14="http://schemas.microsoft.com/office/powerpoint/2010/main" val="288314421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Art. 123(2) EPÜ - Fehler</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274209" y="1182452"/>
            <a:ext cx="8626468" cy="4596047"/>
          </a:xfrm>
        </p:spPr>
        <p:txBody>
          <a:bodyPr numCol="1"/>
          <a:lstStyle/>
          <a:p>
            <a:pPr>
              <a:buFont typeface="Wingdings" pitchFamily="2" charset="2"/>
              <a:buChar char="§"/>
            </a:pPr>
            <a:r>
              <a:rPr lang="de-DE" sz="2000" dirty="0"/>
              <a:t>(Zu) oft wird nur fotografisch entschieden, nicht nachgedacht</a:t>
            </a:r>
          </a:p>
          <a:p>
            <a:pPr>
              <a:buFont typeface="Wingdings" pitchFamily="2" charset="2"/>
              <a:buChar char="§"/>
            </a:pPr>
            <a:r>
              <a:rPr lang="de-DE" sz="2000" dirty="0"/>
              <a:t>Berühmter Logikfehler</a:t>
            </a:r>
          </a:p>
          <a:p>
            <a:pPr>
              <a:buFont typeface="Wingdings" pitchFamily="2" charset="2"/>
              <a:buChar char="§"/>
            </a:pPr>
            <a:endParaRPr lang="de-DE" sz="2000" dirty="0"/>
          </a:p>
          <a:p>
            <a:pPr marL="457200" lvl="1" indent="0">
              <a:buNone/>
            </a:pPr>
            <a:r>
              <a:rPr lang="de-DE" sz="1700" dirty="0"/>
              <a:t>Ursprüngliche Anmeldung:</a:t>
            </a:r>
          </a:p>
          <a:p>
            <a:pPr lvl="1">
              <a:buFont typeface="Wingdings" pitchFamily="2" charset="2"/>
              <a:buChar char="§"/>
            </a:pPr>
            <a:r>
              <a:rPr lang="de-DE" sz="1700" dirty="0"/>
              <a:t>Die Erfindung betrifft (</a:t>
            </a:r>
            <a:r>
              <a:rPr lang="de-DE" sz="1700" dirty="0" err="1"/>
              <a:t>tw</a:t>
            </a:r>
            <a:r>
              <a:rPr lang="de-DE" sz="1700" dirty="0"/>
              <a:t>. bekannte) [Klasse], insb. (neue) [Ausführungsform I]</a:t>
            </a:r>
          </a:p>
          <a:p>
            <a:pPr lvl="1">
              <a:buFont typeface="Wingdings" pitchFamily="2" charset="2"/>
              <a:buChar char="§"/>
            </a:pPr>
            <a:r>
              <a:rPr lang="de-DE" sz="1700" dirty="0"/>
              <a:t>[Klasse] lässt sich verwenden zum [Zweck X].</a:t>
            </a:r>
          </a:p>
          <a:p>
            <a:pPr lvl="1">
              <a:buFont typeface="Wingdings" pitchFamily="2" charset="2"/>
              <a:buChar char="§"/>
            </a:pPr>
            <a:r>
              <a:rPr lang="de-DE" sz="1700" dirty="0"/>
              <a:t>[Ausführungsform I] hat die (allgemein erwünschte) [Eigenschaft Z]</a:t>
            </a:r>
          </a:p>
          <a:p>
            <a:pPr lvl="1">
              <a:buFont typeface="Wingdings" pitchFamily="2" charset="2"/>
              <a:buChar char="§"/>
            </a:pPr>
            <a:endParaRPr lang="de-DE" sz="1700" dirty="0"/>
          </a:p>
          <a:p>
            <a:pPr marL="457200" lvl="1" indent="0">
              <a:buNone/>
            </a:pPr>
            <a:r>
              <a:rPr lang="de-DE" sz="1700" dirty="0"/>
              <a:t>Patent</a:t>
            </a:r>
          </a:p>
          <a:p>
            <a:pPr lvl="1">
              <a:buFont typeface="Wingdings" pitchFamily="2" charset="2"/>
              <a:buChar char="§"/>
            </a:pPr>
            <a:r>
              <a:rPr lang="de-DE" sz="1700" dirty="0"/>
              <a:t>[Klasse] mit der (allgemein erwünschten) [Eigenschaft Z] zur Verwendung für [Zweck X].</a:t>
            </a:r>
          </a:p>
          <a:p>
            <a:pPr lvl="1">
              <a:buFont typeface="Wingdings" pitchFamily="2" charset="2"/>
              <a:buChar char="§"/>
            </a:pPr>
            <a:endParaRPr lang="de-DE" sz="1700" dirty="0"/>
          </a:p>
          <a:p>
            <a:pPr>
              <a:buFont typeface="Wingdings" pitchFamily="2" charset="2"/>
              <a:buChar char="§"/>
            </a:pPr>
            <a:r>
              <a:rPr lang="de-DE" sz="2000" dirty="0"/>
              <a:t>T 1212/01 (</a:t>
            </a:r>
            <a:r>
              <a:rPr lang="de-DE" sz="2000" dirty="0" err="1"/>
              <a:t>Sildenafil</a:t>
            </a:r>
            <a:r>
              <a:rPr lang="de-DE" sz="2000" dirty="0"/>
              <a:t>) – 13 Einsprechende</a:t>
            </a:r>
          </a:p>
          <a:p>
            <a:pPr>
              <a:buFont typeface="Wingdings" pitchFamily="2" charset="2"/>
              <a:buChar char="§"/>
            </a:pPr>
            <a:r>
              <a:rPr lang="de-DE" sz="2000" dirty="0"/>
              <a:t>T 782/16 (</a:t>
            </a:r>
            <a:r>
              <a:rPr lang="de-DE" sz="2000" dirty="0" err="1"/>
              <a:t>Rivastigmin</a:t>
            </a:r>
            <a:r>
              <a:rPr lang="de-DE" sz="2000" dirty="0"/>
              <a:t>) – 14 Einsprechende</a:t>
            </a:r>
            <a:endParaRPr lang="de-DE" sz="1700" dirty="0"/>
          </a:p>
          <a:p>
            <a:pPr lvl="1">
              <a:buFont typeface="Wingdings" pitchFamily="2" charset="2"/>
              <a:buChar char="§"/>
            </a:pPr>
            <a:endParaRPr lang="de-DE" sz="1700" dirty="0"/>
          </a:p>
        </p:txBody>
      </p:sp>
    </p:spTree>
    <p:extLst>
      <p:ext uri="{BB962C8B-B14F-4D97-AF65-F5344CB8AC3E}">
        <p14:creationId xmlns:p14="http://schemas.microsoft.com/office/powerpoint/2010/main" val="29492014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2"/>
          </p:nvPr>
        </p:nvSpPr>
        <p:spPr/>
        <p:txBody>
          <a:bodyPr/>
          <a:lstStyle/>
          <a:p>
            <a:endParaRPr lang="de-DE"/>
          </a:p>
        </p:txBody>
      </p:sp>
      <p:sp>
        <p:nvSpPr>
          <p:cNvPr id="10" name="Textplatzhalter 9"/>
          <p:cNvSpPr>
            <a:spLocks noGrp="1"/>
          </p:cNvSpPr>
          <p:nvPr>
            <p:ph type="body" sz="quarter" idx="20"/>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57400" y="-1653540"/>
            <a:ext cx="12801600" cy="960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2773680" y="0"/>
            <a:ext cx="3825086" cy="707886"/>
          </a:xfrm>
          <a:prstGeom prst="rect">
            <a:avLst/>
          </a:prstGeom>
          <a:noFill/>
        </p:spPr>
        <p:txBody>
          <a:bodyPr wrap="none" rtlCol="0">
            <a:spAutoFit/>
          </a:bodyPr>
          <a:lstStyle/>
          <a:p>
            <a:pPr>
              <a:spcBef>
                <a:spcPts val="500"/>
              </a:spcBef>
            </a:pPr>
            <a:r>
              <a:rPr lang="de-DE" sz="4000" b="1" err="1">
                <a:solidFill>
                  <a:schemeClr val="accent2">
                    <a:lumMod val="75000"/>
                  </a:schemeClr>
                </a:solidFill>
                <a:latin typeface="Arial" panose="020B0604020202020204" pitchFamily="34" charset="0"/>
                <a:cs typeface="Arial" panose="020B0604020202020204" pitchFamily="34" charset="0"/>
              </a:rPr>
              <a:t>Good</a:t>
            </a:r>
            <a:r>
              <a:rPr lang="de-DE" sz="4000" b="1">
                <a:solidFill>
                  <a:schemeClr val="accent2">
                    <a:lumMod val="75000"/>
                  </a:schemeClr>
                </a:solidFill>
                <a:latin typeface="Arial" panose="020B0604020202020204" pitchFamily="34" charset="0"/>
                <a:cs typeface="Arial" panose="020B0604020202020204" pitchFamily="34" charset="0"/>
              </a:rPr>
              <a:t> </a:t>
            </a:r>
            <a:r>
              <a:rPr lang="de-DE" sz="4000" b="1" err="1">
                <a:solidFill>
                  <a:schemeClr val="accent2">
                    <a:lumMod val="75000"/>
                  </a:schemeClr>
                </a:solidFill>
                <a:latin typeface="Arial" panose="020B0604020202020204" pitchFamily="34" charset="0"/>
                <a:cs typeface="Arial" panose="020B0604020202020204" pitchFamily="34" charset="0"/>
              </a:rPr>
              <a:t>enough</a:t>
            </a:r>
            <a:r>
              <a:rPr lang="de-DE" sz="4000" b="1">
                <a:solidFill>
                  <a:schemeClr val="accent2">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535670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a:xfrm>
            <a:off x="517532" y="111727"/>
            <a:ext cx="8347068" cy="351622"/>
          </a:xfrm>
        </p:spPr>
        <p:txBody>
          <a:bodyPr/>
          <a:lstStyle/>
          <a:p>
            <a:r>
              <a:rPr lang="de-DE" dirty="0"/>
              <a:t>Häufig Fehler in Druckexemplaren nach R. 71(3) EPÜ</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637385" y="1226902"/>
            <a:ext cx="7900116" cy="4361097"/>
          </a:xfrm>
        </p:spPr>
        <p:txBody>
          <a:bodyPr numCol="1"/>
          <a:lstStyle/>
          <a:p>
            <a:pPr>
              <a:buFont typeface="Wingdings" panose="05000000000000000000" pitchFamily="2" charset="2"/>
              <a:buChar char="§"/>
            </a:pPr>
            <a:r>
              <a:rPr lang="de-DE" sz="2400" dirty="0"/>
              <a:t>Man konnte (kann?) sich nicht mehr darauf verlassen, dass beantragte Korrekturen im Druckexemplar auch tatsächlich akkurat durchgeführt werden</a:t>
            </a:r>
          </a:p>
          <a:p>
            <a:pPr>
              <a:buFont typeface="Wingdings" panose="05000000000000000000" pitchFamily="2" charset="2"/>
              <a:buChar char="§"/>
            </a:pPr>
            <a:r>
              <a:rPr lang="de-DE" sz="2400" dirty="0"/>
              <a:t>Verzicht auf eine zweite Mitteilung nach R. 71(3) EPÜ wurde zunehmend zu einem Haftungsrisiko</a:t>
            </a:r>
          </a:p>
          <a:p>
            <a:pPr>
              <a:buFont typeface="Wingdings" panose="05000000000000000000" pitchFamily="2" charset="2"/>
              <a:buChar char="§"/>
            </a:pPr>
            <a:r>
              <a:rPr lang="de-DE" sz="2400" dirty="0"/>
              <a:t>Erheblicher Kontrollaufwand</a:t>
            </a:r>
          </a:p>
          <a:p>
            <a:pPr>
              <a:buFont typeface="Wingdings" panose="05000000000000000000" pitchFamily="2" charset="2"/>
              <a:buChar char="§"/>
            </a:pPr>
            <a:r>
              <a:rPr lang="de-DE" sz="2400" dirty="0"/>
              <a:t>Einseitige Verlagerung der Haftung für „Fehler vom Amt“ im erteilten Text auf den Anmelder bzw. seinen Vertreter (T506/16)</a:t>
            </a:r>
          </a:p>
        </p:txBody>
      </p:sp>
    </p:spTree>
    <p:extLst>
      <p:ext uri="{BB962C8B-B14F-4D97-AF65-F5344CB8AC3E}">
        <p14:creationId xmlns:p14="http://schemas.microsoft.com/office/powerpoint/2010/main" val="36900038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Wesentliche Verfahrensmängel</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502814" y="1755533"/>
            <a:ext cx="7883949" cy="1893304"/>
          </a:xfrm>
        </p:spPr>
        <p:txBody>
          <a:bodyPr/>
          <a:lstStyle/>
          <a:p>
            <a:pPr>
              <a:buFont typeface="Wingdings" pitchFamily="2" charset="2"/>
              <a:buChar char="Ø"/>
            </a:pPr>
            <a:r>
              <a:rPr lang="de-DE" sz="2800" dirty="0"/>
              <a:t>Besonders peinlich</a:t>
            </a:r>
          </a:p>
          <a:p>
            <a:pPr>
              <a:buFont typeface="Wingdings" pitchFamily="2" charset="2"/>
              <a:buChar char="Ø"/>
            </a:pPr>
            <a:r>
              <a:rPr lang="de-DE" sz="2800" dirty="0"/>
              <a:t>Dem Rechtsfrieden sehr abträglich</a:t>
            </a:r>
          </a:p>
          <a:p>
            <a:pPr>
              <a:buFont typeface="Wingdings" pitchFamily="2" charset="2"/>
              <a:buChar char="Ø"/>
            </a:pPr>
            <a:r>
              <a:rPr lang="de-DE" sz="2800" dirty="0"/>
              <a:t>Dennoch leider nicht wirklich selten...</a:t>
            </a:r>
          </a:p>
          <a:p>
            <a:pPr marL="457200" lvl="1" indent="0">
              <a:buNone/>
            </a:pPr>
            <a:endParaRPr lang="de-DE" sz="2100" dirty="0"/>
          </a:p>
          <a:p>
            <a:pPr marL="457200" lvl="1" indent="0">
              <a:buNone/>
            </a:pPr>
            <a:endParaRPr lang="de-DE" sz="2100" dirty="0"/>
          </a:p>
        </p:txBody>
      </p:sp>
      <p:sp>
        <p:nvSpPr>
          <p:cNvPr id="2" name="Textfeld 1">
            <a:extLst>
              <a:ext uri="{FF2B5EF4-FFF2-40B4-BE49-F238E27FC236}">
                <a16:creationId xmlns:a16="http://schemas.microsoft.com/office/drawing/2014/main" xmlns="" id="{CB174ADB-830D-2F46-A758-99EE51979BD9}"/>
              </a:ext>
            </a:extLst>
          </p:cNvPr>
          <p:cNvSpPr txBox="1"/>
          <p:nvPr/>
        </p:nvSpPr>
        <p:spPr>
          <a:xfrm>
            <a:off x="1028699" y="3957627"/>
            <a:ext cx="7372350" cy="2421176"/>
          </a:xfrm>
          <a:prstGeom prst="rect">
            <a:avLst/>
          </a:prstGeom>
          <a:noFill/>
        </p:spPr>
        <p:txBody>
          <a:bodyPr wrap="square" rtlCol="0">
            <a:spAutoFit/>
          </a:bodyPr>
          <a:lstStyle/>
          <a:p>
            <a:pPr>
              <a:spcBef>
                <a:spcPts val="500"/>
              </a:spcBef>
            </a:pPr>
            <a:r>
              <a:rPr lang="de-DE" sz="1600" dirty="0"/>
              <a:t>Kurze Recherche in 2019 veröffentlichten TBK-Entscheidungen unter dem Stichwort „Substantial </a:t>
            </a:r>
            <a:r>
              <a:rPr lang="de-DE" sz="1600" dirty="0" err="1"/>
              <a:t>Procedural</a:t>
            </a:r>
            <a:r>
              <a:rPr lang="de-DE" sz="1600" dirty="0"/>
              <a:t> Violation“ bis zum 1.5.2019 ergab 16 Fälle, in denen SPV behauptet wurden. In 9 Fällen lagen für die Kammer keine wesentlichen Verfahrensmängel vor, in 5 Fällen dagegen schon, in 2 Fällen blieb die Frage unentschieden.</a:t>
            </a:r>
          </a:p>
          <a:p>
            <a:pPr>
              <a:spcBef>
                <a:spcPts val="500"/>
              </a:spcBef>
            </a:pPr>
            <a:r>
              <a:rPr lang="de-DE" sz="1600" dirty="0"/>
              <a:t>Wesentliche Mängel: mangelndes rechtliches Gehör; unzureichende Begründung; keine Begründung zu den vorgelegten Ansprüchen; zur Erteilung vorgesehener Text wurde der Anmelderin nicht mitgeteilt</a:t>
            </a:r>
          </a:p>
          <a:p>
            <a:pPr>
              <a:spcBef>
                <a:spcPts val="500"/>
              </a:spcBef>
            </a:pPr>
            <a:endParaRPr lang="en-GB" sz="1500" spc="110" dirty="0">
              <a:solidFill>
                <a:srgbClr val="545454"/>
              </a:solidFill>
              <a:latin typeface="Arial"/>
              <a:cs typeface="Arial"/>
            </a:endParaRPr>
          </a:p>
        </p:txBody>
      </p:sp>
    </p:spTree>
    <p:extLst>
      <p:ext uri="{BB962C8B-B14F-4D97-AF65-F5344CB8AC3E}">
        <p14:creationId xmlns:p14="http://schemas.microsoft.com/office/powerpoint/2010/main" val="121101542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Wesentliche Verfahrensmängel / Beispiele</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401209" y="1169753"/>
            <a:ext cx="8626468" cy="1893304"/>
          </a:xfrm>
        </p:spPr>
        <p:txBody>
          <a:bodyPr numCol="2"/>
          <a:lstStyle/>
          <a:p>
            <a:pPr>
              <a:buFont typeface="Wingdings" panose="05000000000000000000" pitchFamily="2" charset="2"/>
              <a:buChar char="§"/>
            </a:pPr>
            <a:r>
              <a:rPr lang="de-DE" sz="2800" dirty="0"/>
              <a:t>T 0452/16</a:t>
            </a:r>
          </a:p>
          <a:p>
            <a:pPr>
              <a:buFont typeface="Wingdings" panose="05000000000000000000" pitchFamily="2" charset="2"/>
              <a:buChar char="§"/>
            </a:pPr>
            <a:r>
              <a:rPr lang="de-DE" sz="2800" dirty="0"/>
              <a:t>T 0413/16</a:t>
            </a:r>
          </a:p>
          <a:p>
            <a:pPr>
              <a:buFont typeface="Wingdings" panose="05000000000000000000" pitchFamily="2" charset="2"/>
              <a:buChar char="§"/>
            </a:pPr>
            <a:r>
              <a:rPr lang="de-DE" sz="2800" dirty="0"/>
              <a:t>T 0171/15</a:t>
            </a:r>
          </a:p>
          <a:p>
            <a:pPr>
              <a:buFont typeface="Wingdings" panose="05000000000000000000" pitchFamily="2" charset="2"/>
              <a:buChar char="§"/>
            </a:pPr>
            <a:r>
              <a:rPr lang="de-DE" sz="2800" dirty="0"/>
              <a:t>T 0174/16</a:t>
            </a:r>
          </a:p>
          <a:p>
            <a:pPr>
              <a:buFont typeface="Wingdings" panose="05000000000000000000" pitchFamily="2" charset="2"/>
              <a:buChar char="§"/>
            </a:pPr>
            <a:r>
              <a:rPr lang="de-DE" sz="2800" dirty="0"/>
              <a:t>T 1372/18</a:t>
            </a:r>
          </a:p>
          <a:p>
            <a:pPr>
              <a:buFont typeface="Wingdings" panose="05000000000000000000" pitchFamily="2" charset="2"/>
              <a:buChar char="§"/>
            </a:pPr>
            <a:r>
              <a:rPr lang="de-DE" sz="2800" dirty="0"/>
              <a:t>T 1473/17</a:t>
            </a:r>
          </a:p>
          <a:p>
            <a:pPr>
              <a:buFont typeface="Wingdings" panose="05000000000000000000" pitchFamily="2" charset="2"/>
              <a:buChar char="§"/>
            </a:pPr>
            <a:r>
              <a:rPr lang="de-DE" sz="2800" dirty="0"/>
              <a:t>T 0040/16</a:t>
            </a:r>
          </a:p>
          <a:p>
            <a:pPr>
              <a:buFont typeface="Wingdings" panose="05000000000000000000" pitchFamily="2" charset="2"/>
              <a:buChar char="§"/>
            </a:pPr>
            <a:r>
              <a:rPr lang="de-DE" sz="2800" dirty="0"/>
              <a:t>T 0080/16</a:t>
            </a:r>
          </a:p>
          <a:p>
            <a:pPr>
              <a:buFont typeface="Wingdings" panose="05000000000000000000" pitchFamily="2" charset="2"/>
              <a:buChar char="§"/>
            </a:pPr>
            <a:r>
              <a:rPr lang="de-DE" sz="2800" dirty="0"/>
              <a:t>T 2198/14</a:t>
            </a:r>
          </a:p>
          <a:p>
            <a:pPr>
              <a:buFont typeface="Wingdings" panose="05000000000000000000" pitchFamily="2" charset="2"/>
              <a:buChar char="§"/>
            </a:pPr>
            <a:r>
              <a:rPr lang="de-DE" sz="2800" dirty="0"/>
              <a:t>T 2081/16</a:t>
            </a:r>
          </a:p>
        </p:txBody>
      </p:sp>
    </p:spTree>
    <p:extLst>
      <p:ext uri="{BB962C8B-B14F-4D97-AF65-F5344CB8AC3E}">
        <p14:creationId xmlns:p14="http://schemas.microsoft.com/office/powerpoint/2010/main" val="167132676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Und immer wieder: kleine und große IT Probleme…</a:t>
            </a:r>
          </a:p>
        </p:txBody>
      </p:sp>
      <p:sp>
        <p:nvSpPr>
          <p:cNvPr id="9" name="Textplatzhalter 8"/>
          <p:cNvSpPr>
            <a:spLocks noGrp="1"/>
          </p:cNvSpPr>
          <p:nvPr>
            <p:ph type="body" sz="quarter" idx="20"/>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4" y="1109661"/>
            <a:ext cx="12863641"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652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Drohende Qualitätserosion verhindern</a:t>
            </a:r>
          </a:p>
        </p:txBody>
      </p:sp>
      <p:sp>
        <p:nvSpPr>
          <p:cNvPr id="8" name="Textplatzhalter 7"/>
          <p:cNvSpPr>
            <a:spLocks noGrp="1"/>
          </p:cNvSpPr>
          <p:nvPr>
            <p:ph type="body" sz="quarter" idx="12"/>
          </p:nvPr>
        </p:nvSpPr>
        <p:spPr>
          <a:xfrm>
            <a:off x="131334" y="2498493"/>
            <a:ext cx="8626468" cy="1893304"/>
          </a:xfrm>
        </p:spPr>
        <p:txBody>
          <a:bodyPr/>
          <a:lstStyle/>
          <a:p>
            <a:pPr marL="0" indent="0" algn="ctr">
              <a:buNone/>
            </a:pPr>
            <a:r>
              <a:rPr lang="de-DE" sz="6000" dirty="0"/>
              <a:t>Was tun?</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293984829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Maßnahmen zur Qualitätssicherung</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502814" y="2341325"/>
            <a:ext cx="7883949" cy="1893304"/>
          </a:xfrm>
        </p:spPr>
        <p:txBody>
          <a:bodyPr/>
          <a:lstStyle/>
          <a:p>
            <a:pPr marL="514350" indent="-514350">
              <a:buFont typeface="+mj-lt"/>
              <a:buAutoNum type="arabicPeriod"/>
            </a:pPr>
            <a:r>
              <a:rPr lang="de-DE" sz="3200" dirty="0"/>
              <a:t>Organisatorische Maßnahmen</a:t>
            </a:r>
          </a:p>
          <a:p>
            <a:pPr marL="514350" indent="-514350">
              <a:buFont typeface="+mj-lt"/>
              <a:buAutoNum type="arabicPeriod"/>
            </a:pPr>
            <a:r>
              <a:rPr lang="de-DE" sz="3200" dirty="0"/>
              <a:t>Personelle Maßnahmen</a:t>
            </a:r>
          </a:p>
          <a:p>
            <a:pPr marL="514350" indent="-514350">
              <a:buFont typeface="+mj-lt"/>
              <a:buAutoNum type="arabicPeriod"/>
            </a:pPr>
            <a:r>
              <a:rPr lang="de-DE" sz="3200" dirty="0"/>
              <a:t>Soziokulturelle Maßnahmen</a:t>
            </a:r>
            <a:endParaRPr lang="de-DE" sz="2400" dirty="0"/>
          </a:p>
        </p:txBody>
      </p:sp>
    </p:spTree>
    <p:extLst>
      <p:ext uri="{BB962C8B-B14F-4D97-AF65-F5344CB8AC3E}">
        <p14:creationId xmlns:p14="http://schemas.microsoft.com/office/powerpoint/2010/main" val="296246751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Organisatorische Maßnahmen</a:t>
            </a:r>
            <a:endParaRPr lang="de-DE" dirty="0"/>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74650" y="998298"/>
            <a:ext cx="9083638" cy="5145324"/>
          </a:xfrm>
        </p:spPr>
        <p:txBody>
          <a:bodyPr/>
          <a:lstStyle/>
          <a:p>
            <a:pPr>
              <a:buFont typeface="Wingdings" pitchFamily="2" charset="2"/>
              <a:buChar char="§"/>
            </a:pPr>
            <a:r>
              <a:rPr lang="de-DE" sz="2400" dirty="0"/>
              <a:t>Klare Priorisierung von Qualität gegenüber Produktion </a:t>
            </a:r>
            <a:r>
              <a:rPr lang="de-DE" sz="2400" u="sng" dirty="0"/>
              <a:t>auch im gelebten Alltag</a:t>
            </a:r>
          </a:p>
          <a:p>
            <a:pPr>
              <a:buFont typeface="Wingdings" pitchFamily="2" charset="2"/>
              <a:buChar char="§"/>
            </a:pPr>
            <a:r>
              <a:rPr lang="de-DE" sz="2400" dirty="0">
                <a:solidFill>
                  <a:schemeClr val="accent1">
                    <a:lumMod val="75000"/>
                  </a:schemeClr>
                </a:solidFill>
              </a:rPr>
              <a:t>Prüfer</a:t>
            </a:r>
            <a:r>
              <a:rPr lang="de-DE" sz="2400" dirty="0"/>
              <a:t> und Vorsitzende müssen </a:t>
            </a:r>
            <a:r>
              <a:rPr lang="de-DE" sz="2400" u="sng" dirty="0"/>
              <a:t>ausreichend Zeit</a:t>
            </a:r>
            <a:r>
              <a:rPr lang="de-DE" sz="2400" dirty="0"/>
              <a:t> für ihre Aufgaben bzw. für Qualitätskontrolle erhalten</a:t>
            </a:r>
          </a:p>
          <a:p>
            <a:pPr>
              <a:buFont typeface="Wingdings" pitchFamily="2" charset="2"/>
              <a:buChar char="§"/>
            </a:pPr>
            <a:r>
              <a:rPr lang="de-DE" sz="2400" dirty="0"/>
              <a:t>Kleine </a:t>
            </a:r>
            <a:r>
              <a:rPr lang="de-DE" sz="2400" dirty="0">
                <a:solidFill>
                  <a:schemeClr val="accent1">
                    <a:lumMod val="75000"/>
                  </a:schemeClr>
                </a:solidFill>
              </a:rPr>
              <a:t>Direktorate</a:t>
            </a:r>
            <a:r>
              <a:rPr lang="de-DE" sz="2400" dirty="0"/>
              <a:t> mit erfahrenen Direktoren erlauben eine zusätzliche in-</a:t>
            </a:r>
            <a:r>
              <a:rPr lang="de-DE" sz="2400" dirty="0" err="1"/>
              <a:t>line</a:t>
            </a:r>
            <a:r>
              <a:rPr lang="de-DE" sz="2400" dirty="0"/>
              <a:t> Qualitätskontrolle</a:t>
            </a:r>
          </a:p>
          <a:p>
            <a:pPr>
              <a:buFont typeface="Wingdings" pitchFamily="2" charset="2"/>
              <a:buChar char="§"/>
            </a:pPr>
            <a:r>
              <a:rPr lang="de-DE" sz="2400" dirty="0"/>
              <a:t>Transparentes und </a:t>
            </a:r>
            <a:r>
              <a:rPr lang="de-DE" sz="2400" u="sng" dirty="0"/>
              <a:t>unabhängiges</a:t>
            </a:r>
            <a:r>
              <a:rPr lang="de-DE" sz="2400" dirty="0"/>
              <a:t> zweites </a:t>
            </a:r>
            <a:r>
              <a:rPr lang="de-DE" sz="2400" dirty="0">
                <a:solidFill>
                  <a:schemeClr val="accent1">
                    <a:lumMod val="75000"/>
                  </a:schemeClr>
                </a:solidFill>
              </a:rPr>
              <a:t>Qualitätskontrollsystem</a:t>
            </a:r>
            <a:r>
              <a:rPr lang="de-DE" sz="2400" dirty="0"/>
              <a:t> auf Basis von Stichproben (DQA)</a:t>
            </a:r>
          </a:p>
          <a:p>
            <a:pPr>
              <a:buFont typeface="Wingdings" pitchFamily="2" charset="2"/>
              <a:buChar char="§"/>
            </a:pPr>
            <a:r>
              <a:rPr lang="de-DE" sz="2400" dirty="0"/>
              <a:t>Implementierung eines </a:t>
            </a:r>
            <a:r>
              <a:rPr lang="de-DE" sz="2400" dirty="0">
                <a:solidFill>
                  <a:schemeClr val="accent1">
                    <a:lumMod val="75000"/>
                  </a:schemeClr>
                </a:solidFill>
              </a:rPr>
              <a:t>Qualitätssteigerungssystems</a:t>
            </a:r>
            <a:r>
              <a:rPr lang="de-DE" sz="2400" dirty="0"/>
              <a:t>, das u.a. auch TBA-Entscheidungen als Feedback- und Inspirationsquelle konsequent nutzt</a:t>
            </a:r>
            <a:endParaRPr lang="de-DE" sz="2000" dirty="0"/>
          </a:p>
        </p:txBody>
      </p:sp>
    </p:spTree>
    <p:extLst>
      <p:ext uri="{BB962C8B-B14F-4D97-AF65-F5344CB8AC3E}">
        <p14:creationId xmlns:p14="http://schemas.microsoft.com/office/powerpoint/2010/main" val="381252580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Personelle Maßnahmen</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25400" y="912571"/>
            <a:ext cx="8966200" cy="1893304"/>
          </a:xfrm>
        </p:spPr>
        <p:txBody>
          <a:bodyPr/>
          <a:lstStyle/>
          <a:p>
            <a:pPr>
              <a:buFont typeface="Wingdings" pitchFamily="2" charset="2"/>
              <a:buChar char="§"/>
            </a:pPr>
            <a:r>
              <a:rPr lang="de-DE" sz="2400" dirty="0"/>
              <a:t>Bereitstellung ausreichender personeller Kapazitäten für die gewünschten Produktionsmengen</a:t>
            </a:r>
          </a:p>
          <a:p>
            <a:pPr>
              <a:buFont typeface="Wingdings" pitchFamily="2" charset="2"/>
              <a:buChar char="§"/>
            </a:pPr>
            <a:r>
              <a:rPr lang="de-DE" sz="2400" dirty="0"/>
              <a:t>Achten auf Qualität bereits bei der Rekrutierung neuer Prüfer</a:t>
            </a:r>
          </a:p>
          <a:p>
            <a:pPr lvl="1">
              <a:buFont typeface="Wingdings" pitchFamily="2" charset="2"/>
              <a:buChar char="§"/>
            </a:pPr>
            <a:r>
              <a:rPr lang="de-DE" sz="2400" dirty="0"/>
              <a:t>Keine Zeitverträge!</a:t>
            </a:r>
          </a:p>
          <a:p>
            <a:pPr>
              <a:buFont typeface="Wingdings" pitchFamily="2" charset="2"/>
              <a:buChar char="§"/>
            </a:pPr>
            <a:r>
              <a:rPr lang="de-DE" sz="2400" dirty="0"/>
              <a:t>Sorgfältige und wiederholte Schulungen</a:t>
            </a:r>
          </a:p>
          <a:p>
            <a:pPr>
              <a:buFont typeface="Wingdings" pitchFamily="2" charset="2"/>
              <a:buChar char="§"/>
            </a:pPr>
            <a:r>
              <a:rPr lang="de-DE" sz="2400" dirty="0"/>
              <a:t>Bessere IT Unterstützung</a:t>
            </a:r>
          </a:p>
          <a:p>
            <a:pPr>
              <a:buFont typeface="Wingdings" pitchFamily="2" charset="2"/>
              <a:buChar char="§"/>
            </a:pPr>
            <a:r>
              <a:rPr lang="de-DE" sz="2400" dirty="0"/>
              <a:t>Belohnung für hochqualitative Arbeit</a:t>
            </a:r>
          </a:p>
          <a:p>
            <a:pPr>
              <a:buFont typeface="Wingdings" pitchFamily="2" charset="2"/>
              <a:buChar char="§"/>
            </a:pPr>
            <a:r>
              <a:rPr lang="de-DE" sz="2400" dirty="0"/>
              <a:t>Fördern, nicht bedrohen</a:t>
            </a:r>
          </a:p>
          <a:p>
            <a:pPr>
              <a:buFont typeface="Wingdings" pitchFamily="2" charset="2"/>
              <a:buChar char="§"/>
            </a:pPr>
            <a:endParaRPr lang="de-DE" sz="2400" dirty="0"/>
          </a:p>
          <a:p>
            <a:pPr>
              <a:buFont typeface="Wingdings" pitchFamily="2" charset="2"/>
              <a:buChar char="§"/>
            </a:pPr>
            <a:r>
              <a:rPr lang="de-DE" sz="2400" dirty="0">
                <a:solidFill>
                  <a:srgbClr val="0070C0"/>
                </a:solidFill>
              </a:rPr>
              <a:t>Motivation ist ganz entscheidend!!!</a:t>
            </a:r>
          </a:p>
        </p:txBody>
      </p:sp>
    </p:spTree>
    <p:extLst>
      <p:ext uri="{BB962C8B-B14F-4D97-AF65-F5344CB8AC3E}">
        <p14:creationId xmlns:p14="http://schemas.microsoft.com/office/powerpoint/2010/main" val="857163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Soziokulturelle Maßnahmen</a:t>
            </a:r>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59898" y="941136"/>
            <a:ext cx="9084102" cy="1893304"/>
          </a:xfrm>
        </p:spPr>
        <p:txBody>
          <a:bodyPr/>
          <a:lstStyle/>
          <a:p>
            <a:pPr>
              <a:buFont typeface="Wingdings" pitchFamily="2" charset="2"/>
              <a:buChar char="§"/>
            </a:pPr>
            <a:r>
              <a:rPr lang="de-DE" sz="2400" dirty="0"/>
              <a:t>Verbesserte interne Diskussionskultur</a:t>
            </a:r>
          </a:p>
          <a:p>
            <a:pPr lvl="1">
              <a:buFont typeface="Wingdings" pitchFamily="2" charset="2"/>
              <a:buChar char="§"/>
            </a:pPr>
            <a:r>
              <a:rPr lang="de-DE" sz="2400" dirty="0"/>
              <a:t>Über Qualität muss repressionsfrei diskutiert werden (dürfen)</a:t>
            </a:r>
          </a:p>
          <a:p>
            <a:pPr lvl="1">
              <a:buFont typeface="Wingdings" pitchFamily="2" charset="2"/>
              <a:buChar char="§"/>
            </a:pPr>
            <a:r>
              <a:rPr lang="de-DE" sz="2400" dirty="0"/>
              <a:t>Konstruktive Kritik muss nicht nur erlaubt sein, sie muss gefördert werden</a:t>
            </a:r>
          </a:p>
          <a:p>
            <a:pPr>
              <a:buFont typeface="Wingdings" pitchFamily="2" charset="2"/>
              <a:buChar char="§"/>
            </a:pPr>
            <a:r>
              <a:rPr lang="de-DE" sz="2400" dirty="0"/>
              <a:t>Mehr Transparenz nach außen</a:t>
            </a:r>
          </a:p>
          <a:p>
            <a:pPr lvl="1">
              <a:buFont typeface="Wingdings" pitchFamily="2" charset="2"/>
              <a:buChar char="§"/>
            </a:pPr>
            <a:r>
              <a:rPr lang="de-DE" sz="2400" dirty="0"/>
              <a:t>Nur sagen, wie gut man doch ist, reicht nicht!</a:t>
            </a:r>
          </a:p>
          <a:p>
            <a:pPr lvl="1">
              <a:buFont typeface="Wingdings" pitchFamily="2" charset="2"/>
              <a:buChar char="§"/>
            </a:pPr>
            <a:r>
              <a:rPr lang="de-DE" sz="2400" dirty="0"/>
              <a:t>Echter Dialog mit der Öffentlichkeit</a:t>
            </a:r>
          </a:p>
          <a:p>
            <a:pPr lvl="1">
              <a:buFont typeface="Wingdings" pitchFamily="2" charset="2"/>
              <a:buChar char="§"/>
            </a:pPr>
            <a:r>
              <a:rPr lang="de-DE" sz="2400" dirty="0"/>
              <a:t>D.h. Zuhören, Nachdenken, Umsetzen, Feedback geben</a:t>
            </a:r>
          </a:p>
          <a:p>
            <a:pPr>
              <a:buFont typeface="Wingdings" pitchFamily="2" charset="2"/>
              <a:buChar char="§"/>
            </a:pPr>
            <a:r>
              <a:rPr lang="de-DE" sz="2400" dirty="0" smtClean="0"/>
              <a:t>Stärkere Einbeziehung </a:t>
            </a:r>
            <a:r>
              <a:rPr lang="de-DE" sz="2400" dirty="0"/>
              <a:t>von Prüfern </a:t>
            </a:r>
          </a:p>
          <a:p>
            <a:pPr lvl="1">
              <a:buFont typeface="Wingdings" pitchFamily="2" charset="2"/>
              <a:buChar char="§"/>
            </a:pPr>
            <a:r>
              <a:rPr lang="de-DE" sz="2400" dirty="0"/>
              <a:t>in Entscheidungsprozesse über qualitätsrelevante Maßnahmen</a:t>
            </a:r>
          </a:p>
        </p:txBody>
      </p:sp>
    </p:spTree>
    <p:extLst>
      <p:ext uri="{BB962C8B-B14F-4D97-AF65-F5344CB8AC3E}">
        <p14:creationId xmlns:p14="http://schemas.microsoft.com/office/powerpoint/2010/main" val="4150277287"/>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a:xfrm>
            <a:off x="474668" y="111727"/>
            <a:ext cx="8139822" cy="351622"/>
          </a:xfrm>
        </p:spPr>
        <p:txBody>
          <a:bodyPr/>
          <a:lstStyle/>
          <a:p>
            <a:r>
              <a:rPr lang="de-DE" dirty="0"/>
              <a:t>Der Geist des „offenen Briefs“</a:t>
            </a:r>
          </a:p>
        </p:txBody>
      </p:sp>
      <p:sp>
        <p:nvSpPr>
          <p:cNvPr id="9" name="Textplatzhalter 8"/>
          <p:cNvSpPr>
            <a:spLocks noGrp="1"/>
          </p:cNvSpPr>
          <p:nvPr>
            <p:ph type="body" sz="quarter" idx="20"/>
          </p:nvPr>
        </p:nvSpPr>
        <p:spPr/>
        <p:txBody>
          <a:bodyPr/>
          <a:lstStyle/>
          <a:p>
            <a:endParaRPr lang="de-DE"/>
          </a:p>
        </p:txBody>
      </p:sp>
      <p:sp>
        <p:nvSpPr>
          <p:cNvPr id="8" name="Rechteck 7">
            <a:extLst>
              <a:ext uri="{FF2B5EF4-FFF2-40B4-BE49-F238E27FC236}">
                <a16:creationId xmlns:a16="http://schemas.microsoft.com/office/drawing/2014/main" xmlns="" id="{79B045C7-E54F-DC4C-BD61-8D2FE64E4286}"/>
              </a:ext>
            </a:extLst>
          </p:cNvPr>
          <p:cNvSpPr/>
          <p:nvPr/>
        </p:nvSpPr>
        <p:spPr>
          <a:xfrm>
            <a:off x="403232" y="1319217"/>
            <a:ext cx="8326428" cy="4401205"/>
          </a:xfrm>
          <a:prstGeom prst="rect">
            <a:avLst/>
          </a:prstGeom>
        </p:spPr>
        <p:txBody>
          <a:bodyPr wrap="square">
            <a:spAutoFit/>
          </a:bodyPr>
          <a:lstStyle/>
          <a:p>
            <a:r>
              <a:rPr lang="de-DE" sz="2800" spc="110" dirty="0">
                <a:latin typeface="Arial" panose="020B0604020202020204" pitchFamily="34" charset="0"/>
                <a:cs typeface="Arial" panose="020B0604020202020204" pitchFamily="34" charset="0"/>
              </a:rPr>
              <a:t>Jede/r sollte seinen/ihren Teil dazu beitragen, die führende Rolle des EPA im Bereich Qualität auszubauen - sowohl um die EPA Mitarbeiter bei ihrer engagierten Arbeit für die Qualität zu unterstützen, als auch um sicherzustellen, dass die Nutzer diese Verbesserungen auch spüren. </a:t>
            </a:r>
            <a:endParaRPr lang="de-DE" sz="2800" spc="110" dirty="0" smtClean="0">
              <a:latin typeface="Arial" panose="020B0604020202020204" pitchFamily="34" charset="0"/>
              <a:cs typeface="Arial" panose="020B0604020202020204" pitchFamily="34" charset="0"/>
            </a:endParaRPr>
          </a:p>
          <a:p>
            <a:endParaRPr lang="de-DE" sz="2800" spc="110" dirty="0" smtClean="0">
              <a:latin typeface="Arial" panose="020B0604020202020204" pitchFamily="34" charset="0"/>
              <a:cs typeface="Arial" panose="020B0604020202020204" pitchFamily="34" charset="0"/>
            </a:endParaRPr>
          </a:p>
          <a:p>
            <a:r>
              <a:rPr lang="de-DE" sz="2800" spc="110" dirty="0" smtClean="0">
                <a:latin typeface="Arial" panose="020B0604020202020204" pitchFamily="34" charset="0"/>
                <a:cs typeface="Arial" panose="020B0604020202020204" pitchFamily="34" charset="0"/>
              </a:rPr>
              <a:t>Und </a:t>
            </a:r>
            <a:r>
              <a:rPr lang="de-DE" sz="2800" spc="110" dirty="0">
                <a:latin typeface="Arial" panose="020B0604020202020204" pitchFamily="34" charset="0"/>
                <a:cs typeface="Arial" panose="020B0604020202020204" pitchFamily="34" charset="0"/>
              </a:rPr>
              <a:t>bei dem Versuch, diese Ziele zu erreichen, dürfen wir auch nicht davor zurückschrecken, etwaige Mängel aufzudecken.</a:t>
            </a:r>
          </a:p>
        </p:txBody>
      </p:sp>
    </p:spTree>
    <p:extLst>
      <p:ext uri="{BB962C8B-B14F-4D97-AF65-F5344CB8AC3E}">
        <p14:creationId xmlns:p14="http://schemas.microsoft.com/office/powerpoint/2010/main" val="238177747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Warum?</a:t>
            </a:r>
          </a:p>
        </p:txBody>
      </p:sp>
      <p:sp>
        <p:nvSpPr>
          <p:cNvPr id="8" name="Textplatzhalter 7"/>
          <p:cNvSpPr>
            <a:spLocks noGrp="1"/>
          </p:cNvSpPr>
          <p:nvPr>
            <p:ph type="body" sz="quarter" idx="12"/>
          </p:nvPr>
        </p:nvSpPr>
        <p:spPr>
          <a:xfrm>
            <a:off x="517908" y="1615440"/>
            <a:ext cx="8139446" cy="4130160"/>
          </a:xfrm>
        </p:spPr>
        <p:txBody>
          <a:bodyPr/>
          <a:lstStyle/>
          <a:p>
            <a:pPr>
              <a:buFont typeface="Wingdings" panose="05000000000000000000" pitchFamily="2" charset="2"/>
              <a:buChar char="§"/>
            </a:pPr>
            <a:r>
              <a:rPr lang="de-DE" sz="2400" dirty="0"/>
              <a:t>Weil die Qualität von Patenten sowohl für die Anmelder, als auch für Dritte, </a:t>
            </a:r>
            <a:r>
              <a:rPr lang="de-DE" sz="2400" dirty="0" smtClean="0"/>
              <a:t>sowie für </a:t>
            </a:r>
            <a:r>
              <a:rPr lang="de-DE" sz="2400" dirty="0"/>
              <a:t>ein funktionierendes Rechtsdurchsetzungssystem wichtig ist</a:t>
            </a:r>
          </a:p>
          <a:p>
            <a:pPr>
              <a:spcBef>
                <a:spcPts val="1200"/>
              </a:spcBef>
              <a:buFont typeface="Wingdings" panose="05000000000000000000" pitchFamily="2" charset="2"/>
              <a:buChar char="§"/>
            </a:pPr>
            <a:r>
              <a:rPr lang="de-DE" sz="2400" dirty="0"/>
              <a:t>Weil die Qualität von Patenten durch eine zu einseitige Fokussierung auf die Steigerung der Produktion Schaden zu nehmen droht</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329730380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A Personal </a:t>
            </a:r>
            <a:r>
              <a:rPr lang="de-DE" dirty="0" err="1"/>
              <a:t>Conclusion</a:t>
            </a:r>
            <a:endParaRPr lang="de-DE" dirty="0"/>
          </a:p>
        </p:txBody>
      </p:sp>
      <p:sp>
        <p:nvSpPr>
          <p:cNvPr id="9" name="Textplatzhalter 8"/>
          <p:cNvSpPr>
            <a:spLocks noGrp="1"/>
          </p:cNvSpPr>
          <p:nvPr>
            <p:ph type="body" sz="quarter" idx="20"/>
          </p:nvPr>
        </p:nvSpPr>
        <p:spPr/>
        <p:txBody>
          <a:bodyPr/>
          <a:lstStyle/>
          <a:p>
            <a:endParaRPr lang="de-DE"/>
          </a:p>
        </p:txBody>
      </p:sp>
      <p:sp>
        <p:nvSpPr>
          <p:cNvPr id="6" name="Textplatzhalter 7">
            <a:extLst>
              <a:ext uri="{FF2B5EF4-FFF2-40B4-BE49-F238E27FC236}">
                <a16:creationId xmlns:a16="http://schemas.microsoft.com/office/drawing/2014/main" xmlns="" id="{B4C2C731-25C3-854D-A1DA-2237D83C93CC}"/>
              </a:ext>
            </a:extLst>
          </p:cNvPr>
          <p:cNvSpPr>
            <a:spLocks noGrp="1"/>
          </p:cNvSpPr>
          <p:nvPr>
            <p:ph type="body" sz="quarter" idx="12"/>
          </p:nvPr>
        </p:nvSpPr>
        <p:spPr>
          <a:xfrm>
            <a:off x="859779" y="1912673"/>
            <a:ext cx="7455327" cy="1893304"/>
          </a:xfrm>
        </p:spPr>
        <p:txBody>
          <a:bodyPr/>
          <a:lstStyle/>
          <a:p>
            <a:pPr marL="0" indent="0">
              <a:buNone/>
            </a:pPr>
            <a:r>
              <a:rPr lang="de-DE" sz="2800" dirty="0">
                <a:solidFill>
                  <a:srgbClr val="C00000"/>
                </a:solidFill>
              </a:rPr>
              <a:t>Im Moment stehen wir erst am Anfang eines neuen Weges, bei dem kein Stein auf dem anderen bleiben darf, wenn es um die Verbesserung unserer Qualität geht.</a:t>
            </a:r>
            <a:endParaRPr lang="de-DE" sz="2500" dirty="0">
              <a:solidFill>
                <a:srgbClr val="C00000"/>
              </a:solidFill>
            </a:endParaRPr>
          </a:p>
        </p:txBody>
      </p:sp>
      <p:sp>
        <p:nvSpPr>
          <p:cNvPr id="3" name="Textfeld 2">
            <a:extLst>
              <a:ext uri="{FF2B5EF4-FFF2-40B4-BE49-F238E27FC236}">
                <a16:creationId xmlns:a16="http://schemas.microsoft.com/office/drawing/2014/main" xmlns="" id="{A4A66A21-6AF6-ED44-ADE0-C7F260F0D667}"/>
              </a:ext>
            </a:extLst>
          </p:cNvPr>
          <p:cNvSpPr txBox="1"/>
          <p:nvPr/>
        </p:nvSpPr>
        <p:spPr>
          <a:xfrm>
            <a:off x="1671640" y="5314955"/>
            <a:ext cx="6515100" cy="897682"/>
          </a:xfrm>
          <a:prstGeom prst="rect">
            <a:avLst/>
          </a:prstGeom>
          <a:noFill/>
        </p:spPr>
        <p:txBody>
          <a:bodyPr wrap="square" rtlCol="0">
            <a:spAutoFit/>
          </a:bodyPr>
          <a:lstStyle/>
          <a:p>
            <a:pPr algn="r">
              <a:spcBef>
                <a:spcPts val="500"/>
              </a:spcBef>
            </a:pPr>
            <a:r>
              <a:rPr lang="de-DE" sz="1600" dirty="0" err="1"/>
              <a:t>António</a:t>
            </a:r>
            <a:r>
              <a:rPr lang="de-DE" sz="1600" dirty="0"/>
              <a:t> Campinos</a:t>
            </a:r>
            <a:endParaRPr lang="en-GB" sz="1400" spc="110" dirty="0">
              <a:solidFill>
                <a:srgbClr val="545454"/>
              </a:solidFill>
              <a:latin typeface="Arial"/>
              <a:cs typeface="Arial"/>
            </a:endParaRPr>
          </a:p>
          <a:p>
            <a:pPr algn="r">
              <a:spcBef>
                <a:spcPts val="500"/>
              </a:spcBef>
            </a:pPr>
            <a:r>
              <a:rPr lang="en-GB" sz="1400" spc="110" dirty="0">
                <a:solidFill>
                  <a:srgbClr val="545454"/>
                </a:solidFill>
                <a:latin typeface="Arial"/>
                <a:cs typeface="Arial"/>
              </a:rPr>
              <a:t>8.10.2018</a:t>
            </a:r>
          </a:p>
          <a:p>
            <a:pPr algn="r">
              <a:spcBef>
                <a:spcPts val="500"/>
              </a:spcBef>
            </a:pPr>
            <a:r>
              <a:rPr lang="en-GB" sz="1400" spc="110" dirty="0">
                <a:solidFill>
                  <a:srgbClr val="545454"/>
                </a:solidFill>
                <a:latin typeface="Arial"/>
                <a:cs typeface="Arial"/>
              </a:rPr>
              <a:t>https://</a:t>
            </a:r>
            <a:r>
              <a:rPr lang="en-GB" sz="1400" spc="110" dirty="0" err="1">
                <a:solidFill>
                  <a:srgbClr val="545454"/>
                </a:solidFill>
                <a:latin typeface="Arial"/>
                <a:cs typeface="Arial"/>
              </a:rPr>
              <a:t>blog.epo.org</a:t>
            </a:r>
            <a:r>
              <a:rPr lang="en-GB" sz="1400" spc="110" dirty="0">
                <a:solidFill>
                  <a:srgbClr val="545454"/>
                </a:solidFill>
                <a:latin typeface="Arial"/>
                <a:cs typeface="Arial"/>
              </a:rPr>
              <a:t>/quality-2/moving-forward-with-quality/</a:t>
            </a:r>
          </a:p>
        </p:txBody>
      </p:sp>
    </p:spTree>
    <p:extLst>
      <p:ext uri="{BB962C8B-B14F-4D97-AF65-F5344CB8AC3E}">
        <p14:creationId xmlns:p14="http://schemas.microsoft.com/office/powerpoint/2010/main" val="2873948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2"/>
          </p:nvPr>
        </p:nvSpPr>
        <p:spPr>
          <a:xfrm>
            <a:off x="517906" y="1242993"/>
            <a:ext cx="4313174" cy="2193627"/>
          </a:xfrm>
        </p:spPr>
        <p:txBody>
          <a:bodyPr/>
          <a:lstStyle/>
          <a:p>
            <a:pPr marL="342900" indent="-342900">
              <a:buFont typeface="Wingdings" panose="05000000000000000000" pitchFamily="2" charset="2"/>
              <a:buChar char="§"/>
            </a:pPr>
            <a:r>
              <a:rPr lang="de-DE" sz="2400" dirty="0"/>
              <a:t>Qualität</a:t>
            </a:r>
          </a:p>
          <a:p>
            <a:pPr marL="342900" indent="-342900">
              <a:buFont typeface="Wingdings" panose="05000000000000000000" pitchFamily="2" charset="2"/>
              <a:buChar char="§"/>
            </a:pPr>
            <a:r>
              <a:rPr lang="de-DE" sz="2400" dirty="0"/>
              <a:t>Geschwindigkeit</a:t>
            </a:r>
          </a:p>
          <a:p>
            <a:pPr marL="342900" indent="-342900">
              <a:buFont typeface="Wingdings" panose="05000000000000000000" pitchFamily="2" charset="2"/>
              <a:buChar char="§"/>
            </a:pPr>
            <a:r>
              <a:rPr lang="de-DE" sz="2400" dirty="0"/>
              <a:t>Preis</a:t>
            </a:r>
          </a:p>
          <a:p>
            <a:pPr marL="342900" indent="-342900">
              <a:buFont typeface="Wingdings" panose="05000000000000000000" pitchFamily="2" charset="2"/>
              <a:buChar char="§"/>
            </a:pPr>
            <a:r>
              <a:rPr lang="de-DE" sz="2400" dirty="0"/>
              <a:t>Erwartung erfüllt?</a:t>
            </a:r>
          </a:p>
        </p:txBody>
      </p:sp>
      <p:sp>
        <p:nvSpPr>
          <p:cNvPr id="2" name="Textplatzhalter 1"/>
          <p:cNvSpPr>
            <a:spLocks noGrp="1"/>
          </p:cNvSpPr>
          <p:nvPr>
            <p:ph type="body" sz="quarter" idx="20"/>
          </p:nvPr>
        </p:nvSpPr>
        <p:spPr/>
        <p:txBody>
          <a:bodyPr/>
          <a:lstStyle/>
          <a:p>
            <a:endParaRPr lang="de-DE"/>
          </a:p>
        </p:txBody>
      </p:sp>
      <p:sp>
        <p:nvSpPr>
          <p:cNvPr id="3" name="Textplatzhalter 2"/>
          <p:cNvSpPr>
            <a:spLocks noGrp="1"/>
          </p:cNvSpPr>
          <p:nvPr>
            <p:ph type="body" sz="quarter" idx="24"/>
          </p:nvPr>
        </p:nvSpPr>
        <p:spPr>
          <a:xfrm>
            <a:off x="4667693" y="1258233"/>
            <a:ext cx="4176270" cy="1881207"/>
          </a:xfrm>
        </p:spPr>
        <p:txBody>
          <a:bodyPr/>
          <a:lstStyle/>
          <a:p>
            <a:r>
              <a:rPr lang="de-DE" sz="2400">
                <a:solidFill>
                  <a:schemeClr val="accent2">
                    <a:lumMod val="60000"/>
                    <a:lumOff val="40000"/>
                  </a:schemeClr>
                </a:solidFill>
              </a:rPr>
              <a:t>gut – schlecht</a:t>
            </a:r>
          </a:p>
          <a:p>
            <a:r>
              <a:rPr lang="de-DE" sz="2400">
                <a:solidFill>
                  <a:schemeClr val="accent2">
                    <a:lumMod val="60000"/>
                    <a:lumOff val="40000"/>
                  </a:schemeClr>
                </a:solidFill>
              </a:rPr>
              <a:t>schnell – langsam</a:t>
            </a:r>
          </a:p>
          <a:p>
            <a:r>
              <a:rPr lang="de-DE" sz="2400">
                <a:solidFill>
                  <a:schemeClr val="accent2">
                    <a:lumMod val="60000"/>
                    <a:lumOff val="40000"/>
                  </a:schemeClr>
                </a:solidFill>
              </a:rPr>
              <a:t>hoch – niedrig</a:t>
            </a:r>
          </a:p>
          <a:p>
            <a:r>
              <a:rPr lang="de-DE" sz="2400">
                <a:solidFill>
                  <a:schemeClr val="accent2">
                    <a:lumMod val="60000"/>
                    <a:lumOff val="40000"/>
                  </a:schemeClr>
                </a:solidFill>
              </a:rPr>
              <a:t>Erteilung - Zurückweisung</a:t>
            </a:r>
          </a:p>
        </p:txBody>
      </p:sp>
      <p:sp>
        <p:nvSpPr>
          <p:cNvPr id="7" name="Textplatzhalter 6"/>
          <p:cNvSpPr>
            <a:spLocks noGrp="1"/>
          </p:cNvSpPr>
          <p:nvPr>
            <p:ph type="body" sz="quarter" idx="10"/>
          </p:nvPr>
        </p:nvSpPr>
        <p:spPr/>
        <p:txBody>
          <a:bodyPr/>
          <a:lstStyle/>
          <a:p>
            <a:pPr algn="ctr"/>
            <a:r>
              <a:rPr lang="de-DE" dirty="0"/>
              <a:t>Qualität als Element der Kundenzufriedenheit</a:t>
            </a:r>
          </a:p>
        </p:txBody>
      </p:sp>
      <p:sp>
        <p:nvSpPr>
          <p:cNvPr id="10" name="Textplatzhalter 2"/>
          <p:cNvSpPr>
            <a:spLocks noGrp="1"/>
          </p:cNvSpPr>
          <p:nvPr>
            <p:ph type="body" sz="quarter" idx="24"/>
          </p:nvPr>
        </p:nvSpPr>
        <p:spPr>
          <a:xfrm>
            <a:off x="1089660" y="3410879"/>
            <a:ext cx="7292340" cy="1881207"/>
          </a:xfrm>
        </p:spPr>
        <p:txBody>
          <a:bodyPr/>
          <a:lstStyle/>
          <a:p>
            <a:r>
              <a:rPr lang="de-DE" sz="2400" spc="0" dirty="0"/>
              <a:t>Auch wenn die Kundenzufriedenheit durchaus auch durch die Geschwindigkeit beeinflusst wird, mit der eine Dienstleistung erbracht wird, ist es für eine sinnvolle Qualitätsdiskussion wichtig, die Qualität von der Geschwindigkeit zu trennen.</a:t>
            </a:r>
          </a:p>
          <a:p>
            <a:pPr algn="ctr"/>
            <a:r>
              <a:rPr lang="de-DE" sz="2400" spc="0" dirty="0">
                <a:solidFill>
                  <a:srgbClr val="FF0000"/>
                </a:solidFill>
              </a:rPr>
              <a:t>Speed </a:t>
            </a:r>
            <a:r>
              <a:rPr lang="de-DE" sz="2400" spc="0" dirty="0" err="1">
                <a:solidFill>
                  <a:srgbClr val="FF0000"/>
                </a:solidFill>
              </a:rPr>
              <a:t>is</a:t>
            </a:r>
            <a:r>
              <a:rPr lang="de-DE" sz="2400" spc="0" dirty="0">
                <a:solidFill>
                  <a:srgbClr val="FF0000"/>
                </a:solidFill>
              </a:rPr>
              <a:t> </a:t>
            </a:r>
            <a:r>
              <a:rPr lang="de-DE" sz="2400" spc="0" dirty="0" err="1">
                <a:solidFill>
                  <a:srgbClr val="FF0000"/>
                </a:solidFill>
              </a:rPr>
              <a:t>no</a:t>
            </a:r>
            <a:r>
              <a:rPr lang="de-DE" sz="2400" spc="0" dirty="0">
                <a:solidFill>
                  <a:srgbClr val="FF0000"/>
                </a:solidFill>
              </a:rPr>
              <a:t> </a:t>
            </a:r>
            <a:r>
              <a:rPr lang="de-DE" sz="2400" spc="0" dirty="0" err="1">
                <a:solidFill>
                  <a:srgbClr val="FF0000"/>
                </a:solidFill>
              </a:rPr>
              <a:t>part</a:t>
            </a:r>
            <a:r>
              <a:rPr lang="de-DE" sz="2400" spc="0" dirty="0">
                <a:solidFill>
                  <a:srgbClr val="FF0000"/>
                </a:solidFill>
              </a:rPr>
              <a:t> </a:t>
            </a:r>
            <a:r>
              <a:rPr lang="de-DE" sz="2400" spc="0" dirty="0" err="1">
                <a:solidFill>
                  <a:srgbClr val="FF0000"/>
                </a:solidFill>
              </a:rPr>
              <a:t>of</a:t>
            </a:r>
            <a:r>
              <a:rPr lang="de-DE" sz="2400" spc="0" dirty="0">
                <a:solidFill>
                  <a:srgbClr val="FF0000"/>
                </a:solidFill>
              </a:rPr>
              <a:t> </a:t>
            </a:r>
            <a:r>
              <a:rPr lang="de-DE" sz="2400" spc="0" dirty="0" err="1">
                <a:solidFill>
                  <a:srgbClr val="FF0000"/>
                </a:solidFill>
              </a:rPr>
              <a:t>quality</a:t>
            </a:r>
            <a:r>
              <a:rPr lang="de-DE" sz="2400" spc="0" dirty="0">
                <a:solidFill>
                  <a:srgbClr val="FF0000"/>
                </a:solidFill>
              </a:rPr>
              <a:t>!</a:t>
            </a:r>
          </a:p>
          <a:p>
            <a:pPr algn="ctr"/>
            <a:r>
              <a:rPr lang="de-DE" sz="2400" spc="0" dirty="0" err="1">
                <a:solidFill>
                  <a:srgbClr val="FF0000"/>
                </a:solidFill>
              </a:rPr>
              <a:t>Beware</a:t>
            </a:r>
            <a:r>
              <a:rPr lang="de-DE" sz="2400" spc="0" dirty="0">
                <a:solidFill>
                  <a:srgbClr val="FF0000"/>
                </a:solidFill>
              </a:rPr>
              <a:t> </a:t>
            </a:r>
            <a:r>
              <a:rPr lang="de-DE" sz="2400" spc="0" dirty="0" err="1">
                <a:solidFill>
                  <a:srgbClr val="FF0000"/>
                </a:solidFill>
              </a:rPr>
              <a:t>of</a:t>
            </a:r>
            <a:r>
              <a:rPr lang="de-DE" sz="2400" spc="0" dirty="0">
                <a:solidFill>
                  <a:srgbClr val="FF0000"/>
                </a:solidFill>
              </a:rPr>
              <a:t> Customer </a:t>
            </a:r>
            <a:r>
              <a:rPr lang="de-DE" sz="2400" spc="0" dirty="0" err="1">
                <a:solidFill>
                  <a:srgbClr val="FF0000"/>
                </a:solidFill>
              </a:rPr>
              <a:t>Satisfaction</a:t>
            </a:r>
            <a:r>
              <a:rPr lang="de-DE" sz="2400" spc="0" dirty="0">
                <a:solidFill>
                  <a:srgbClr val="FF0000"/>
                </a:solidFill>
              </a:rPr>
              <a:t> Surveys!</a:t>
            </a:r>
          </a:p>
          <a:p>
            <a:endParaRPr lang="de-DE" sz="2000" spc="0" dirty="0"/>
          </a:p>
        </p:txBody>
      </p:sp>
    </p:spTree>
    <p:extLst>
      <p:ext uri="{BB962C8B-B14F-4D97-AF65-F5344CB8AC3E}">
        <p14:creationId xmlns:p14="http://schemas.microsoft.com/office/powerpoint/2010/main" val="346575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Aber heißt es denn nicht…</a:t>
            </a:r>
          </a:p>
        </p:txBody>
      </p:sp>
      <p:sp>
        <p:nvSpPr>
          <p:cNvPr id="8" name="Textplatzhalter 7"/>
          <p:cNvSpPr>
            <a:spLocks noGrp="1"/>
          </p:cNvSpPr>
          <p:nvPr>
            <p:ph type="body" sz="quarter" idx="12"/>
          </p:nvPr>
        </p:nvSpPr>
        <p:spPr/>
        <p:txBody>
          <a:bodyPr/>
          <a:lstStyle/>
          <a:p>
            <a:pPr marL="0" indent="0" algn="ctr">
              <a:buNone/>
            </a:pPr>
            <a:r>
              <a:rPr lang="de-DE"/>
              <a:t>… schnelles Recht ist gutes Recht ?</a:t>
            </a:r>
          </a:p>
          <a:p>
            <a:pPr marL="0" indent="0">
              <a:buNone/>
            </a:pPr>
            <a:endParaRPr lang="de-DE"/>
          </a:p>
          <a:p>
            <a:pPr marL="0" indent="0">
              <a:buNone/>
            </a:pPr>
            <a:endParaRPr lang="de-DE"/>
          </a:p>
        </p:txBody>
      </p:sp>
      <p:sp>
        <p:nvSpPr>
          <p:cNvPr id="9" name="Textplatzhalter 8"/>
          <p:cNvSpPr>
            <a:spLocks noGrp="1"/>
          </p:cNvSpPr>
          <p:nvPr>
            <p:ph type="body" sz="quarter" idx="20"/>
          </p:nvPr>
        </p:nvSpPr>
        <p:spPr/>
        <p:txBody>
          <a:bodyPr/>
          <a:lstStyle/>
          <a:p>
            <a:endParaRPr lang="de-DE"/>
          </a:p>
        </p:txBody>
      </p:sp>
      <p:pic>
        <p:nvPicPr>
          <p:cNvPr id="3" name="Grafik 2">
            <a:extLst>
              <a:ext uri="{FF2B5EF4-FFF2-40B4-BE49-F238E27FC236}">
                <a16:creationId xmlns:a16="http://schemas.microsoft.com/office/drawing/2014/main" xmlns="" id="{192C51F3-86CC-5B47-813C-8702F1DF1910}"/>
              </a:ext>
            </a:extLst>
          </p:cNvPr>
          <p:cNvPicPr>
            <a:picLocks noChangeAspect="1"/>
          </p:cNvPicPr>
          <p:nvPr/>
        </p:nvPicPr>
        <p:blipFill>
          <a:blip r:embed="rId2"/>
          <a:stretch>
            <a:fillRect/>
          </a:stretch>
        </p:blipFill>
        <p:spPr>
          <a:xfrm>
            <a:off x="1962150" y="1739900"/>
            <a:ext cx="5219700" cy="3378200"/>
          </a:xfrm>
          <a:prstGeom prst="rect">
            <a:avLst/>
          </a:prstGeom>
        </p:spPr>
      </p:pic>
    </p:spTree>
    <p:extLst>
      <p:ext uri="{BB962C8B-B14F-4D97-AF65-F5344CB8AC3E}">
        <p14:creationId xmlns:p14="http://schemas.microsoft.com/office/powerpoint/2010/main" val="52252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a:t>Warum?</a:t>
            </a:r>
          </a:p>
        </p:txBody>
      </p:sp>
      <p:sp>
        <p:nvSpPr>
          <p:cNvPr id="8" name="Textplatzhalter 7"/>
          <p:cNvSpPr>
            <a:spLocks noGrp="1"/>
          </p:cNvSpPr>
          <p:nvPr>
            <p:ph type="body" sz="quarter" idx="12"/>
          </p:nvPr>
        </p:nvSpPr>
        <p:spPr>
          <a:xfrm>
            <a:off x="274209" y="1065201"/>
            <a:ext cx="8626468" cy="4130160"/>
          </a:xfrm>
        </p:spPr>
        <p:txBody>
          <a:bodyPr/>
          <a:lstStyle/>
          <a:p>
            <a:pPr>
              <a:buFont typeface="Wingdings" panose="05000000000000000000" pitchFamily="2" charset="2"/>
              <a:buChar char="§"/>
            </a:pPr>
            <a:r>
              <a:rPr lang="de-DE" sz="2400" dirty="0"/>
              <a:t>Dieser Satz ist für klassische Gerichtsverfahren aufgestellt worden</a:t>
            </a:r>
          </a:p>
          <a:p>
            <a:pPr>
              <a:buFont typeface="Wingdings" panose="05000000000000000000" pitchFamily="2" charset="2"/>
              <a:buChar char="§"/>
            </a:pPr>
            <a:r>
              <a:rPr lang="de-DE" sz="2400" dirty="0"/>
              <a:t>Baldige Streiterledigung ist in der Tat gut für den Rechtsfrieden</a:t>
            </a:r>
          </a:p>
          <a:p>
            <a:pPr>
              <a:spcBef>
                <a:spcPts val="1200"/>
              </a:spcBef>
              <a:buFont typeface="Wingdings" panose="05000000000000000000" pitchFamily="2" charset="2"/>
              <a:buChar char="§"/>
            </a:pPr>
            <a:r>
              <a:rPr lang="de-DE" sz="2400" dirty="0"/>
              <a:t>Der Satz gilt vor dem EPA m.E. primär für </a:t>
            </a:r>
            <a:r>
              <a:rPr lang="de-DE" sz="2400" i="1" dirty="0" err="1"/>
              <a:t>inter</a:t>
            </a:r>
            <a:r>
              <a:rPr lang="de-DE" sz="2400" i="1" dirty="0"/>
              <a:t> </a:t>
            </a:r>
            <a:r>
              <a:rPr lang="de-DE" sz="2400" i="1" dirty="0" err="1"/>
              <a:t>partes</a:t>
            </a:r>
            <a:r>
              <a:rPr lang="de-DE" sz="2400" dirty="0"/>
              <a:t> Verfahren, z.B. Einsprüche, Beschwerden, aber auch Prüfungsverfahren unter Beteiligung Dritter</a:t>
            </a:r>
          </a:p>
          <a:p>
            <a:pPr>
              <a:spcBef>
                <a:spcPts val="1200"/>
              </a:spcBef>
              <a:buFont typeface="Wingdings" panose="05000000000000000000" pitchFamily="2" charset="2"/>
              <a:buChar char="§"/>
            </a:pPr>
            <a:r>
              <a:rPr lang="de-DE" sz="2400" dirty="0"/>
              <a:t>Aber er gilt nicht uneingeschränkt für alle Anmeldeverfahren</a:t>
            </a:r>
          </a:p>
          <a:p>
            <a:pPr lvl="1">
              <a:spcBef>
                <a:spcPts val="600"/>
              </a:spcBef>
              <a:buFont typeface="Wingdings" panose="05000000000000000000" pitchFamily="2" charset="2"/>
              <a:buChar char="§"/>
            </a:pPr>
            <a:r>
              <a:rPr lang="de-DE" sz="2100" dirty="0"/>
              <a:t>Lange Zeit bis zur Marktreife/Zulassung in manchen Sektoren</a:t>
            </a:r>
          </a:p>
          <a:p>
            <a:pPr lvl="1">
              <a:spcBef>
                <a:spcPts val="600"/>
              </a:spcBef>
              <a:buFont typeface="Wingdings" panose="05000000000000000000" pitchFamily="2" charset="2"/>
              <a:buChar char="§"/>
            </a:pPr>
            <a:r>
              <a:rPr lang="de-DE" sz="2100" dirty="0"/>
              <a:t>Hohe Kosten nach Patenterteilung vs. zweifelhafter Markterfolg</a:t>
            </a:r>
          </a:p>
          <a:p>
            <a:pPr lvl="1">
              <a:spcBef>
                <a:spcPts val="600"/>
              </a:spcBef>
              <a:buFont typeface="Wingdings" panose="05000000000000000000" pitchFamily="2" charset="2"/>
              <a:buChar char="§"/>
            </a:pPr>
            <a:r>
              <a:rPr lang="de-DE" sz="2100" dirty="0"/>
              <a:t>Manchmal werden mit Anmeldung nur Defensivzwecke verfolgt</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421374794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Thesen (I) </a:t>
            </a:r>
          </a:p>
        </p:txBody>
      </p:sp>
      <p:sp>
        <p:nvSpPr>
          <p:cNvPr id="8" name="Textplatzhalter 7"/>
          <p:cNvSpPr>
            <a:spLocks noGrp="1"/>
          </p:cNvSpPr>
          <p:nvPr>
            <p:ph type="body" sz="quarter" idx="12"/>
          </p:nvPr>
        </p:nvSpPr>
        <p:spPr>
          <a:xfrm>
            <a:off x="274209" y="804961"/>
            <a:ext cx="8626468" cy="1893304"/>
          </a:xfrm>
        </p:spPr>
        <p:txBody>
          <a:bodyPr/>
          <a:lstStyle/>
          <a:p>
            <a:pPr>
              <a:buFont typeface="Wingdings" panose="05000000000000000000" pitchFamily="2" charset="2"/>
              <a:buChar char="§"/>
            </a:pPr>
            <a:r>
              <a:rPr lang="de-DE" sz="2400" dirty="0"/>
              <a:t>Ein einäugiger Fokus auf Erledigungszahlen...</a:t>
            </a:r>
          </a:p>
          <a:p>
            <a:pPr>
              <a:buFont typeface="Wingdings" panose="05000000000000000000" pitchFamily="2" charset="2"/>
              <a:buChar char="§"/>
            </a:pPr>
            <a:r>
              <a:rPr lang="de-DE" sz="2400" dirty="0"/>
              <a:t>Ein „Speed über alles“ Ansatz...</a:t>
            </a:r>
          </a:p>
          <a:p>
            <a:pPr>
              <a:buFont typeface="Wingdings" panose="05000000000000000000" pitchFamily="2" charset="2"/>
              <a:buChar char="§"/>
            </a:pPr>
            <a:r>
              <a:rPr lang="de-DE" sz="2400" dirty="0"/>
              <a:t>Eine Bewertung von Prüfern im wesentlichen anhand ihres Aktendurchsatzes...</a:t>
            </a:r>
          </a:p>
          <a:p>
            <a:pPr>
              <a:buFont typeface="Wingdings" panose="05000000000000000000" pitchFamily="2" charset="2"/>
              <a:buChar char="§"/>
            </a:pPr>
            <a:r>
              <a:rPr lang="de-DE" sz="2400" dirty="0"/>
              <a:t>Das Band jedes Jahr schneller drehen...</a:t>
            </a:r>
          </a:p>
        </p:txBody>
      </p:sp>
      <p:sp>
        <p:nvSpPr>
          <p:cNvPr id="9" name="Textplatzhalter 8"/>
          <p:cNvSpPr>
            <a:spLocks noGrp="1"/>
          </p:cNvSpPr>
          <p:nvPr>
            <p:ph type="body" sz="quarter" idx="20"/>
          </p:nvPr>
        </p:nvSpPr>
        <p:spPr/>
        <p:txBody>
          <a:bodyPr/>
          <a:lstStyle/>
          <a:p>
            <a:endParaRPr lang="de-DE"/>
          </a:p>
        </p:txBody>
      </p:sp>
      <p:sp>
        <p:nvSpPr>
          <p:cNvPr id="2" name="Textfeld 1">
            <a:extLst>
              <a:ext uri="{FF2B5EF4-FFF2-40B4-BE49-F238E27FC236}">
                <a16:creationId xmlns:a16="http://schemas.microsoft.com/office/drawing/2014/main" xmlns="" id="{AC2301BD-9A95-1043-BD5C-87B1A869E70F}"/>
              </a:ext>
            </a:extLst>
          </p:cNvPr>
          <p:cNvSpPr txBox="1"/>
          <p:nvPr/>
        </p:nvSpPr>
        <p:spPr>
          <a:xfrm>
            <a:off x="5614988" y="4933182"/>
            <a:ext cx="2851851" cy="1200329"/>
          </a:xfrm>
          <a:prstGeom prst="rect">
            <a:avLst/>
          </a:prstGeom>
          <a:noFill/>
        </p:spPr>
        <p:txBody>
          <a:bodyPr wrap="square" rtlCol="0">
            <a:spAutoFit/>
          </a:bodyPr>
          <a:lstStyle/>
          <a:p>
            <a:pPr>
              <a:spcBef>
                <a:spcPts val="500"/>
              </a:spcBef>
            </a:pPr>
            <a:r>
              <a:rPr lang="en-GB" sz="2400" spc="110">
                <a:solidFill>
                  <a:srgbClr val="FF0000"/>
                </a:solidFill>
                <a:latin typeface="Arial"/>
                <a:cs typeface="Arial"/>
              </a:rPr>
              <a:t>…</a:t>
            </a:r>
            <a:r>
              <a:rPr lang="en-GB" sz="2400" spc="110" err="1">
                <a:solidFill>
                  <a:srgbClr val="FF0000"/>
                </a:solidFill>
                <a:latin typeface="Arial"/>
                <a:cs typeface="Arial"/>
              </a:rPr>
              <a:t>ist</a:t>
            </a:r>
            <a:r>
              <a:rPr lang="en-GB" sz="2400" spc="110">
                <a:solidFill>
                  <a:srgbClr val="FF0000"/>
                </a:solidFill>
                <a:latin typeface="Arial"/>
                <a:cs typeface="Arial"/>
              </a:rPr>
              <a:t> </a:t>
            </a:r>
            <a:r>
              <a:rPr lang="en-GB" sz="2400" spc="110" err="1">
                <a:solidFill>
                  <a:srgbClr val="FF0000"/>
                </a:solidFill>
                <a:latin typeface="Arial"/>
                <a:cs typeface="Arial"/>
              </a:rPr>
              <a:t>bzw</a:t>
            </a:r>
            <a:r>
              <a:rPr lang="en-GB" sz="2400" spc="110">
                <a:solidFill>
                  <a:srgbClr val="FF0000"/>
                </a:solidFill>
                <a:latin typeface="Arial"/>
                <a:cs typeface="Arial"/>
              </a:rPr>
              <a:t>. </a:t>
            </a:r>
            <a:r>
              <a:rPr lang="en-GB" sz="2400" spc="110" err="1">
                <a:solidFill>
                  <a:srgbClr val="FF0000"/>
                </a:solidFill>
                <a:latin typeface="Arial"/>
                <a:cs typeface="Arial"/>
              </a:rPr>
              <a:t>wäre</a:t>
            </a:r>
            <a:r>
              <a:rPr lang="en-GB" sz="2400" spc="110">
                <a:solidFill>
                  <a:srgbClr val="FF0000"/>
                </a:solidFill>
                <a:latin typeface="Arial"/>
                <a:cs typeface="Arial"/>
              </a:rPr>
              <a:t> </a:t>
            </a:r>
            <a:r>
              <a:rPr lang="en-GB" sz="2400" spc="110" err="1">
                <a:solidFill>
                  <a:srgbClr val="FF0000"/>
                </a:solidFill>
                <a:latin typeface="Arial"/>
                <a:cs typeface="Arial"/>
              </a:rPr>
              <a:t>mit</a:t>
            </a:r>
            <a:r>
              <a:rPr lang="en-GB" sz="2400" spc="110">
                <a:solidFill>
                  <a:srgbClr val="FF0000"/>
                </a:solidFill>
                <a:latin typeface="Arial"/>
                <a:cs typeface="Arial"/>
              </a:rPr>
              <a:t> </a:t>
            </a:r>
            <a:r>
              <a:rPr lang="en-GB" sz="2400" spc="110" err="1">
                <a:solidFill>
                  <a:srgbClr val="FF0000"/>
                </a:solidFill>
                <a:latin typeface="Arial"/>
                <a:cs typeface="Arial"/>
              </a:rPr>
              <a:t>Sicherheit</a:t>
            </a:r>
            <a:r>
              <a:rPr lang="en-GB" sz="2400" spc="110">
                <a:solidFill>
                  <a:srgbClr val="FF0000"/>
                </a:solidFill>
                <a:latin typeface="Arial"/>
                <a:cs typeface="Arial"/>
              </a:rPr>
              <a:t> </a:t>
            </a:r>
            <a:r>
              <a:rPr lang="en-GB" sz="2400" spc="110" err="1">
                <a:solidFill>
                  <a:srgbClr val="FF0000"/>
                </a:solidFill>
                <a:latin typeface="Arial"/>
                <a:cs typeface="Arial"/>
              </a:rPr>
              <a:t>falsch</a:t>
            </a:r>
            <a:r>
              <a:rPr lang="en-GB" sz="2400" spc="110">
                <a:solidFill>
                  <a:srgbClr val="FF0000"/>
                </a:solidFill>
                <a:latin typeface="Arial"/>
                <a:cs typeface="Arial"/>
              </a:rPr>
              <a:t>.</a:t>
            </a:r>
          </a:p>
        </p:txBody>
      </p:sp>
      <p:pic>
        <p:nvPicPr>
          <p:cNvPr id="3" name="Grafik 2">
            <a:extLst>
              <a:ext uri="{FF2B5EF4-FFF2-40B4-BE49-F238E27FC236}">
                <a16:creationId xmlns:a16="http://schemas.microsoft.com/office/drawing/2014/main" xmlns="" id="{FD781DBF-E361-E548-BA35-1F89DC8BD2D9}"/>
              </a:ext>
            </a:extLst>
          </p:cNvPr>
          <p:cNvPicPr>
            <a:picLocks noChangeAspect="1"/>
          </p:cNvPicPr>
          <p:nvPr/>
        </p:nvPicPr>
        <p:blipFill>
          <a:blip r:embed="rId2"/>
          <a:stretch>
            <a:fillRect/>
          </a:stretch>
        </p:blipFill>
        <p:spPr>
          <a:xfrm>
            <a:off x="817566" y="3326814"/>
            <a:ext cx="4554538" cy="2794588"/>
          </a:xfrm>
          <a:prstGeom prst="rect">
            <a:avLst/>
          </a:prstGeom>
        </p:spPr>
      </p:pic>
    </p:spTree>
    <p:extLst>
      <p:ext uri="{BB962C8B-B14F-4D97-AF65-F5344CB8AC3E}">
        <p14:creationId xmlns:p14="http://schemas.microsoft.com/office/powerpoint/2010/main" val="42353195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lstStyle/>
          <a:p>
            <a:r>
              <a:rPr lang="de-DE" dirty="0"/>
              <a:t>Thesen (II) </a:t>
            </a:r>
          </a:p>
        </p:txBody>
      </p:sp>
      <p:sp>
        <p:nvSpPr>
          <p:cNvPr id="8" name="Textplatzhalter 7"/>
          <p:cNvSpPr>
            <a:spLocks noGrp="1"/>
          </p:cNvSpPr>
          <p:nvPr>
            <p:ph type="body" sz="quarter" idx="12"/>
          </p:nvPr>
        </p:nvSpPr>
        <p:spPr>
          <a:xfrm>
            <a:off x="274209" y="804961"/>
            <a:ext cx="8626468" cy="1893304"/>
          </a:xfrm>
        </p:spPr>
        <p:txBody>
          <a:bodyPr/>
          <a:lstStyle/>
          <a:p>
            <a:pPr>
              <a:buFont typeface="Wingdings" panose="05000000000000000000" pitchFamily="2" charset="2"/>
              <a:buChar char="§"/>
            </a:pPr>
            <a:r>
              <a:rPr lang="de-DE" sz="2400" dirty="0"/>
              <a:t>Andererseits...</a:t>
            </a:r>
          </a:p>
          <a:p>
            <a:pPr>
              <a:buFont typeface="Wingdings" panose="05000000000000000000" pitchFamily="2" charset="2"/>
              <a:buChar char="§"/>
            </a:pPr>
            <a:r>
              <a:rPr lang="de-DE" sz="2400" dirty="0"/>
              <a:t>...muss ein Patentamt selbstverständlich auch produzieren</a:t>
            </a:r>
          </a:p>
          <a:p>
            <a:pPr>
              <a:buFont typeface="Wingdings" panose="05000000000000000000" pitchFamily="2" charset="2"/>
              <a:buChar char="§"/>
            </a:pPr>
            <a:r>
              <a:rPr lang="de-DE" sz="2400" dirty="0"/>
              <a:t>...sind die Anmeldezahlen gestiegen</a:t>
            </a:r>
          </a:p>
          <a:p>
            <a:pPr>
              <a:buFont typeface="Wingdings" panose="05000000000000000000" pitchFamily="2" charset="2"/>
              <a:buChar char="§"/>
            </a:pPr>
            <a:r>
              <a:rPr lang="de-DE" sz="2400" dirty="0"/>
              <a:t>...war die durchschnittliche Zeit bis zur Erteilung zu lang</a:t>
            </a:r>
          </a:p>
          <a:p>
            <a:pPr>
              <a:buFont typeface="Wingdings" panose="05000000000000000000" pitchFamily="2" charset="2"/>
              <a:buChar char="§"/>
            </a:pPr>
            <a:r>
              <a:rPr lang="de-DE" sz="2400" dirty="0"/>
              <a:t>...darf ein Insistieren auf Qualität auch nicht als Ausrede für ein gemütliches Arbeitstempo oder gar Nichtstun missbraucht werden</a:t>
            </a:r>
          </a:p>
          <a:p>
            <a:pPr>
              <a:buFont typeface="Wingdings" panose="05000000000000000000" pitchFamily="2" charset="2"/>
              <a:buChar char="§"/>
            </a:pPr>
            <a:r>
              <a:rPr lang="de-DE" sz="2400" dirty="0"/>
              <a:t>...gibt es wohl ein Optimum für das Produkt von Qualität und Quantität, bei dem allerdings die Qualität deutlich überwiegen sollte</a:t>
            </a:r>
          </a:p>
        </p:txBody>
      </p:sp>
      <p:sp>
        <p:nvSpPr>
          <p:cNvPr id="9" name="Textplatzhalter 8"/>
          <p:cNvSpPr>
            <a:spLocks noGrp="1"/>
          </p:cNvSpPr>
          <p:nvPr>
            <p:ph type="body" sz="quarter" idx="20"/>
          </p:nvPr>
        </p:nvSpPr>
        <p:spPr/>
        <p:txBody>
          <a:bodyPr/>
          <a:lstStyle/>
          <a:p>
            <a:endParaRPr lang="de-DE"/>
          </a:p>
        </p:txBody>
      </p:sp>
    </p:spTree>
    <p:extLst>
      <p:ext uri="{BB962C8B-B14F-4D97-AF65-F5344CB8AC3E}">
        <p14:creationId xmlns:p14="http://schemas.microsoft.com/office/powerpoint/2010/main" val="123914287"/>
      </p:ext>
    </p:extLst>
  </p:cSld>
  <p:clrMapOvr>
    <a:masterClrMapping/>
  </p:clrMapOvr>
  <p:transition spd="slow">
    <p:wipe/>
  </p:transition>
</p:sld>
</file>

<file path=ppt/theme/theme1.xml><?xml version="1.0" encoding="utf-8"?>
<a:theme xmlns:a="http://schemas.openxmlformats.org/drawingml/2006/main" name="PPT Master Final">
  <a:themeElements>
    <a:clrScheme name="Hoffmann Eite Farbschema">
      <a:dk1>
        <a:sysClr val="windowText" lastClr="000000"/>
      </a:dk1>
      <a:lt1>
        <a:srgbClr val="FFFFFF"/>
      </a:lt1>
      <a:dk2>
        <a:srgbClr val="545454"/>
      </a:dk2>
      <a:lt2>
        <a:srgbClr val="D1D1D1"/>
      </a:lt2>
      <a:accent1>
        <a:srgbClr val="E47814"/>
      </a:accent1>
      <a:accent2>
        <a:srgbClr val="2947A9"/>
      </a:accent2>
      <a:accent3>
        <a:srgbClr val="572A1B"/>
      </a:accent3>
      <a:accent4>
        <a:srgbClr val="000000"/>
      </a:accent4>
      <a:accent5>
        <a:srgbClr val="000000"/>
      </a:accent5>
      <a:accent6>
        <a:srgbClr val="000000"/>
      </a:accent6>
      <a:hlink>
        <a:srgbClr val="000000"/>
      </a:hlink>
      <a:folHlink>
        <a:srgbClr val="00000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4781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10.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el Vortra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3.xml><?xml version="1.0" encoding="utf-8"?>
<a:theme xmlns:a="http://schemas.openxmlformats.org/drawingml/2006/main" name="Inhaltsverzeichnis |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4.xml><?xml version="1.0" encoding="utf-8"?>
<a:theme xmlns:a="http://schemas.openxmlformats.org/drawingml/2006/main" name="Inhaltsverzeichnis | bla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5.xml><?xml version="1.0" encoding="utf-8"?>
<a:theme xmlns:a="http://schemas.openxmlformats.org/drawingml/2006/main" name="Inhaltsverzeichnis | braun">
  <a:themeElements>
    <a:clrScheme name="Hoffmann Eite Farbschema">
      <a:dk1>
        <a:sysClr val="windowText" lastClr="000000"/>
      </a:dk1>
      <a:lt1>
        <a:srgbClr val="FFFFFF"/>
      </a:lt1>
      <a:dk2>
        <a:srgbClr val="545454"/>
      </a:dk2>
      <a:lt2>
        <a:srgbClr val="D1D1D1"/>
      </a:lt2>
      <a:accent1>
        <a:srgbClr val="E47814"/>
      </a:accent1>
      <a:accent2>
        <a:srgbClr val="2947A9"/>
      </a:accent2>
      <a:accent3>
        <a:srgbClr val="572A1B"/>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6.xml><?xml version="1.0" encoding="utf-8"?>
<a:theme xmlns:a="http://schemas.openxmlformats.org/drawingml/2006/main" name="Titel Kapit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7.xml><?xml version="1.0" encoding="utf-8"?>
<a:theme xmlns:a="http://schemas.openxmlformats.org/drawingml/2006/main" name="Kapitelinhalte">
  <a:themeElements>
    <a:clrScheme name="Hoffmann Eite Farbschema">
      <a:dk1>
        <a:sysClr val="windowText" lastClr="000000"/>
      </a:dk1>
      <a:lt1>
        <a:srgbClr val="FFFFFF"/>
      </a:lt1>
      <a:dk2>
        <a:srgbClr val="545454"/>
      </a:dk2>
      <a:lt2>
        <a:srgbClr val="D1D1D1"/>
      </a:lt2>
      <a:accent1>
        <a:srgbClr val="E47814"/>
      </a:accent1>
      <a:accent2>
        <a:srgbClr val="2947A9"/>
      </a:accent2>
      <a:accent3>
        <a:srgbClr val="572A1B"/>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smtClean="0">
            <a:solidFill>
              <a:srgbClr val="545454"/>
            </a:solidFill>
            <a:latin typeface="Arial"/>
            <a:cs typeface="Arial"/>
          </a:defRPr>
        </a:defPPr>
      </a:lstStyle>
    </a:txDef>
  </a:objectDefaults>
  <a:extraClrSchemeLst/>
</a:theme>
</file>

<file path=ppt/theme/theme8.xml><?xml version="1.0" encoding="utf-8"?>
<a:theme xmlns:a="http://schemas.openxmlformats.org/drawingml/2006/main" name="Epilog | Thank you, Danke, Merc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500"/>
          </a:spcBef>
          <a:defRPr sz="1500" spc="110" dirty="0" err="1" smtClean="0">
            <a:solidFill>
              <a:srgbClr val="545454"/>
            </a:solidFill>
            <a:latin typeface="Arial"/>
            <a:cs typeface="Arial"/>
          </a:defRPr>
        </a:defPPr>
      </a:lstStyle>
    </a:txDef>
  </a:objectDefaults>
  <a:extraClrSchemeLst/>
</a:theme>
</file>

<file path=ppt/theme/theme9.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Master Final</Template>
  <TotalTime>0</TotalTime>
  <Words>1622</Words>
  <Application>Microsoft Office PowerPoint</Application>
  <PresentationFormat>Bildschirmpräsentation (4:3)</PresentationFormat>
  <Paragraphs>214</Paragraphs>
  <Slides>40</Slides>
  <Notes>0</Notes>
  <HiddenSlides>0</HiddenSlides>
  <MMClips>0</MMClips>
  <ScaleCrop>false</ScaleCrop>
  <HeadingPairs>
    <vt:vector size="4" baseType="variant">
      <vt:variant>
        <vt:lpstr>Design</vt:lpstr>
      </vt:variant>
      <vt:variant>
        <vt:i4>8</vt:i4>
      </vt:variant>
      <vt:variant>
        <vt:lpstr>Folientitel</vt:lpstr>
      </vt:variant>
      <vt:variant>
        <vt:i4>40</vt:i4>
      </vt:variant>
    </vt:vector>
  </HeadingPairs>
  <TitlesOfParts>
    <vt:vector size="48" baseType="lpstr">
      <vt:lpstr>PPT Master Final</vt:lpstr>
      <vt:lpstr>Titel Vortrag</vt:lpstr>
      <vt:lpstr>Inhaltsverzeichnis | orange</vt:lpstr>
      <vt:lpstr>Inhaltsverzeichnis | blau</vt:lpstr>
      <vt:lpstr>Inhaltsverzeichnis | braun</vt:lpstr>
      <vt:lpstr>Titel Kapitel</vt:lpstr>
      <vt:lpstr>Kapitelinhalte</vt:lpstr>
      <vt:lpstr>Epilog | Thank you, Danke, Merci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Mitarbeiter von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Bausch, Thorsten</dc:creator>
  <cp:lastModifiedBy>Bausch, Thorsten</cp:lastModifiedBy>
  <cp:revision>77</cp:revision>
  <cp:lastPrinted>2019-05-08T08:22:36Z</cp:lastPrinted>
  <dcterms:created xsi:type="dcterms:W3CDTF">2019-04-26T08:40:25Z</dcterms:created>
  <dcterms:modified xsi:type="dcterms:W3CDTF">2019-05-08T13:23:35Z</dcterms:modified>
</cp:coreProperties>
</file>